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media/image1.svg" ContentType="image/svg+xml"/>
  <Override PartName="/ppt/media/image12.svg" ContentType="image/svg+xml"/>
  <Override PartName="/ppt/media/image13.svg" ContentType="image/svg+xml"/>
  <Override PartName="/ppt/media/image14.svg" ContentType="image/svg+xml"/>
  <Override PartName="/ppt/media/image15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media/image5.svg" ContentType="image/svg+xml"/>
  <Override PartName="/ppt/media/image6.svg" ContentType="image/svg+xml"/>
  <Override PartName="/ppt/presProps1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heme/theme1.xml" ContentType="application/vnd.openxmlformats-officedocument.theme+xml"/>
  <Override PartName="/ppt/viewProps1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10287000" cx="18288000"/>
  <p:notesSz cx="6858000" cy="9144000"/>
  <p:defaultTextStyle>
    <a:defPPr lvl="0">
      <a:defRPr lang="en-US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svg"/><Relationship Id="rId3" Type="http://schemas.openxmlformats.org/officeDocument/2006/relationships/image" Target="../media/image2.svg"/><Relationship Id="rId4" Type="http://schemas.openxmlformats.org/officeDocument/2006/relationships/image" Target="../media/image3.svg"/><Relationship Id="rId5" Type="http://schemas.openxmlformats.org/officeDocument/2006/relationships/image" Target="../media/image4.svg"/><Relationship Id="rId6" Type="http://schemas.openxmlformats.org/officeDocument/2006/relationships/image" Target="../media/image5.svg"/><Relationship Id="rId7" Type="http://schemas.openxmlformats.org/officeDocument/2006/relationships/image" Target="../media/image6.sv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svg"/><Relationship Id="rId3" Type="http://schemas.openxmlformats.org/officeDocument/2006/relationships/image" Target="../media/image3.svg"/><Relationship Id="rId4" Type="http://schemas.openxmlformats.org/officeDocument/2006/relationships/image" Target="../media/image5.svg"/><Relationship Id="rId5" Type="http://schemas.openxmlformats.org/officeDocument/2006/relationships/image" Target="../media/image10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svg"/><Relationship Id="rId3" Type="http://schemas.openxmlformats.org/officeDocument/2006/relationships/image" Target="../media/image11.png"/><Relationship Id="rId4" Type="http://schemas.openxmlformats.org/officeDocument/2006/relationships/image" Target="../media/image13.svg"/><Relationship Id="rId5" Type="http://schemas.openxmlformats.org/officeDocument/2006/relationships/image" Target="../media/image14.svg"/><Relationship Id="rId6" Type="http://schemas.openxmlformats.org/officeDocument/2006/relationships/image" Target="../media/image15.svg"/><Relationship Id="rId7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svg"/><Relationship Id="rId3" Type="http://schemas.openxmlformats.org/officeDocument/2006/relationships/image" Target="../media/image2.svg"/><Relationship Id="rId4" Type="http://schemas.openxmlformats.org/officeDocument/2006/relationships/image" Target="../media/image6.svg"/><Relationship Id="rId5" Type="http://schemas.openxmlformats.org/officeDocument/2006/relationships/image" Target="../media/image16.png"/><Relationship Id="rId6" Type="http://schemas.openxmlformats.org/officeDocument/2006/relationships/image" Target="../media/image17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svg"/><Relationship Id="rId3" Type="http://schemas.openxmlformats.org/officeDocument/2006/relationships/image" Target="../media/image2.svg"/><Relationship Id="rId4" Type="http://schemas.openxmlformats.org/officeDocument/2006/relationships/image" Target="../media/image6.svg"/><Relationship Id="rId5" Type="http://schemas.openxmlformats.org/officeDocument/2006/relationships/image" Target="../media/image16.png"/><Relationship Id="rId6" Type="http://schemas.openxmlformats.org/officeDocument/2006/relationships/image" Target="../media/image1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svg"/><Relationship Id="rId3" Type="http://schemas.openxmlformats.org/officeDocument/2006/relationships/image" Target="../media/image3.svg"/><Relationship Id="rId4" Type="http://schemas.openxmlformats.org/officeDocument/2006/relationships/image" Target="../media/image5.svg"/><Relationship Id="rId5" Type="http://schemas.openxmlformats.org/officeDocument/2006/relationships/image" Target="../media/image11.png"/><Relationship Id="rId6" Type="http://schemas.openxmlformats.org/officeDocument/2006/relationships/image" Target="../media/image1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svg"/><Relationship Id="rId3" Type="http://schemas.openxmlformats.org/officeDocument/2006/relationships/image" Target="../media/image3.svg"/><Relationship Id="rId4" Type="http://schemas.openxmlformats.org/officeDocument/2006/relationships/image" Target="../media/image5.svg"/><Relationship Id="rId5" Type="http://schemas.openxmlformats.org/officeDocument/2006/relationships/image" Target="../media/image11.png"/><Relationship Id="rId6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00227" y="-767296"/>
            <a:ext cx="19696293" cy="11821591"/>
            <a:chOff x="0" y="0"/>
            <a:chExt cx="26261724" cy="15762122"/>
          </a:xfrm>
        </p:grpSpPr>
        <p:grpSp>
          <p:nvGrpSpPr>
            <p:cNvPr id="3" name="Group 3"/>
            <p:cNvGrpSpPr/>
            <p:nvPr/>
          </p:nvGrpSpPr>
          <p:grpSpPr>
            <a:xfrm>
              <a:off x="20661741" y="10168287"/>
              <a:ext cx="2284600" cy="2266758"/>
              <a:chOff x="0" y="0"/>
              <a:chExt cx="812800" cy="806452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12800" cy="80645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06452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06452"/>
                    </a:lnTo>
                    <a:lnTo>
                      <a:pt x="0" y="806452"/>
                    </a:lnTo>
                    <a:close/>
                  </a:path>
                </a:pathLst>
              </a:custGeom>
              <a:solidFill>
                <a:srgbClr val="909DDD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812800" cy="83502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22946341" y="5581244"/>
              <a:ext cx="2284600" cy="2284600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09DDD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22946341" y="10168287"/>
              <a:ext cx="2284600" cy="2265963"/>
              <a:chOff x="0" y="0"/>
              <a:chExt cx="812800" cy="806169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80616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06169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06169"/>
                    </a:lnTo>
                    <a:lnTo>
                      <a:pt x="0" y="806169"/>
                    </a:lnTo>
                    <a:close/>
                  </a:path>
                </a:pathLst>
              </a:custGeom>
              <a:solidFill>
                <a:srgbClr val="6379EF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812800" cy="8347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20661741" y="3301416"/>
              <a:ext cx="2284600" cy="2284600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E6E9F0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20661741" y="1016816"/>
              <a:ext cx="2284600" cy="2284600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E6E9F0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8" name="Freeform 18"/>
            <p:cNvSpPr/>
            <p:nvPr/>
          </p:nvSpPr>
          <p:spPr>
            <a:xfrm>
              <a:off x="22946341" y="7878334"/>
              <a:ext cx="2272111" cy="2272111"/>
            </a:xfrm>
            <a:custGeom>
              <a:avLst/>
              <a:gdLst/>
              <a:ahLst/>
              <a:cxnLst/>
              <a:rect l="l" t="t" r="r" b="b"/>
              <a:pathLst>
                <a:path w="2272111" h="2272111">
                  <a:moveTo>
                    <a:pt x="0" y="0"/>
                  </a:moveTo>
                  <a:lnTo>
                    <a:pt x="2272111" y="0"/>
                  </a:lnTo>
                  <a:lnTo>
                    <a:pt x="2272111" y="2272110"/>
                  </a:lnTo>
                  <a:lnTo>
                    <a:pt x="0" y="2272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grpSp>
          <p:nvGrpSpPr>
            <p:cNvPr id="19" name="Group 19"/>
            <p:cNvGrpSpPr/>
            <p:nvPr/>
          </p:nvGrpSpPr>
          <p:grpSpPr>
            <a:xfrm rot="5400000">
              <a:off x="20661741" y="7883686"/>
              <a:ext cx="2284600" cy="2284600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lnTo>
                      <a:pt x="812800" y="812800"/>
                    </a:lnTo>
                    <a:lnTo>
                      <a:pt x="0" y="8128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E6E9F0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127000" y="348796"/>
                <a:ext cx="558800" cy="4059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20649251" y="5563401"/>
              <a:ext cx="2284600" cy="2284600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379EF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25" name="Freeform 25"/>
            <p:cNvSpPr/>
            <p:nvPr/>
          </p:nvSpPr>
          <p:spPr>
            <a:xfrm rot="-5400000">
              <a:off x="23461732" y="2786025"/>
              <a:ext cx="2284600" cy="3315383"/>
            </a:xfrm>
            <a:custGeom>
              <a:avLst/>
              <a:gdLst/>
              <a:ahLst/>
              <a:cxnLst/>
              <a:rect l="l" t="t" r="r" b="b"/>
              <a:pathLst>
                <a:path w="2284600" h="3315383">
                  <a:moveTo>
                    <a:pt x="0" y="0"/>
                  </a:moveTo>
                  <a:lnTo>
                    <a:pt x="2284601" y="0"/>
                  </a:lnTo>
                  <a:lnTo>
                    <a:pt x="2284601" y="3315383"/>
                  </a:lnTo>
                  <a:lnTo>
                    <a:pt x="0" y="33153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grpSp>
          <p:nvGrpSpPr>
            <p:cNvPr id="26" name="Group 26"/>
            <p:cNvGrpSpPr/>
            <p:nvPr/>
          </p:nvGrpSpPr>
          <p:grpSpPr>
            <a:xfrm rot="5400000">
              <a:off x="22933851" y="1016816"/>
              <a:ext cx="2297090" cy="2297090"/>
              <a:chOff x="0" y="0"/>
              <a:chExt cx="817243" cy="817243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817243" cy="817243"/>
              </a:xfrm>
              <a:custGeom>
                <a:avLst/>
                <a:gdLst/>
                <a:ahLst/>
                <a:cxnLst/>
                <a:rect l="l" t="t" r="r" b="b"/>
                <a:pathLst>
                  <a:path w="817243" h="817243">
                    <a:moveTo>
                      <a:pt x="408622" y="0"/>
                    </a:moveTo>
                    <a:lnTo>
                      <a:pt x="817243" y="817243"/>
                    </a:lnTo>
                    <a:lnTo>
                      <a:pt x="0" y="817243"/>
                    </a:lnTo>
                    <a:lnTo>
                      <a:pt x="408622" y="0"/>
                    </a:lnTo>
                    <a:close/>
                  </a:path>
                </a:pathLst>
              </a:custGeom>
              <a:solidFill>
                <a:srgbClr val="1F1C37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127694" y="350859"/>
                <a:ext cx="561855" cy="4080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29" name="Freeform 29"/>
            <p:cNvSpPr/>
            <p:nvPr/>
          </p:nvSpPr>
          <p:spPr>
            <a:xfrm>
              <a:off x="20661741" y="12434249"/>
              <a:ext cx="2284600" cy="3315383"/>
            </a:xfrm>
            <a:custGeom>
              <a:avLst/>
              <a:gdLst/>
              <a:ahLst/>
              <a:cxnLst/>
              <a:rect l="l" t="t" r="r" b="b"/>
              <a:pathLst>
                <a:path w="2284600" h="3315383">
                  <a:moveTo>
                    <a:pt x="0" y="0"/>
                  </a:moveTo>
                  <a:lnTo>
                    <a:pt x="2284600" y="0"/>
                  </a:lnTo>
                  <a:lnTo>
                    <a:pt x="2284600" y="3315383"/>
                  </a:lnTo>
                  <a:lnTo>
                    <a:pt x="0" y="33153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grpSp>
          <p:nvGrpSpPr>
            <p:cNvPr id="30" name="Group 30"/>
            <p:cNvGrpSpPr/>
            <p:nvPr/>
          </p:nvGrpSpPr>
          <p:grpSpPr>
            <a:xfrm>
              <a:off x="22933851" y="12434249"/>
              <a:ext cx="2284600" cy="2285396"/>
              <a:chOff x="0" y="0"/>
              <a:chExt cx="812800" cy="813083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812800" cy="81308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3083">
                    <a:moveTo>
                      <a:pt x="406400" y="0"/>
                    </a:moveTo>
                    <a:cubicBezTo>
                      <a:pt x="181951" y="0"/>
                      <a:pt x="0" y="182015"/>
                      <a:pt x="0" y="406542"/>
                    </a:cubicBezTo>
                    <a:cubicBezTo>
                      <a:pt x="0" y="631068"/>
                      <a:pt x="181951" y="813083"/>
                      <a:pt x="406400" y="813083"/>
                    </a:cubicBezTo>
                    <a:cubicBezTo>
                      <a:pt x="630849" y="813083"/>
                      <a:pt x="812800" y="631068"/>
                      <a:pt x="812800" y="406542"/>
                    </a:cubicBezTo>
                    <a:cubicBezTo>
                      <a:pt x="812800" y="182015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9DDD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76200" y="47652"/>
                <a:ext cx="660400" cy="68920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 rot="-10800000">
              <a:off x="16080050" y="7883788"/>
              <a:ext cx="2272111" cy="2284600"/>
              <a:chOff x="0" y="0"/>
              <a:chExt cx="808357" cy="8128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808357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8357" h="812800">
                    <a:moveTo>
                      <a:pt x="0" y="0"/>
                    </a:moveTo>
                    <a:lnTo>
                      <a:pt x="808357" y="0"/>
                    </a:lnTo>
                    <a:lnTo>
                      <a:pt x="808357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09DDD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0" y="-28575"/>
                <a:ext cx="808357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 rot="-10800000">
              <a:off x="16067561" y="3315383"/>
              <a:ext cx="2284600" cy="2265963"/>
              <a:chOff x="0" y="0"/>
              <a:chExt cx="812800" cy="806169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812800" cy="80616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06169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06169"/>
                    </a:lnTo>
                    <a:lnTo>
                      <a:pt x="0" y="806169"/>
                    </a:lnTo>
                    <a:close/>
                  </a:path>
                </a:pathLst>
              </a:custGeom>
              <a:solidFill>
                <a:srgbClr val="6379EF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0" y="-28575"/>
                <a:ext cx="812800" cy="8347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 rot="-10800000">
              <a:off x="18352161" y="10163615"/>
              <a:ext cx="2284600" cy="2284600"/>
              <a:chOff x="0" y="0"/>
              <a:chExt cx="812800" cy="81280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C4D4D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 rot="-10800000">
              <a:off x="16054861" y="10163615"/>
              <a:ext cx="2284600" cy="2284600"/>
              <a:chOff x="0" y="0"/>
              <a:chExt cx="812800" cy="81280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6379E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 rot="-10800000">
              <a:off x="16054861" y="12435726"/>
              <a:ext cx="2284600" cy="2284600"/>
              <a:chOff x="0" y="0"/>
              <a:chExt cx="812800" cy="812800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E6E9F0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48" name="Group 48"/>
            <p:cNvGrpSpPr/>
            <p:nvPr/>
          </p:nvGrpSpPr>
          <p:grpSpPr>
            <a:xfrm rot="-10800000">
              <a:off x="18352161" y="12448216"/>
              <a:ext cx="2284600" cy="2284600"/>
              <a:chOff x="0" y="0"/>
              <a:chExt cx="812800" cy="812800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6379EF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51" name="Freeform 51"/>
            <p:cNvSpPr/>
            <p:nvPr/>
          </p:nvSpPr>
          <p:spPr>
            <a:xfrm rot="-10800000">
              <a:off x="16080050" y="5599188"/>
              <a:ext cx="2272111" cy="2272111"/>
            </a:xfrm>
            <a:custGeom>
              <a:avLst/>
              <a:gdLst/>
              <a:ahLst/>
              <a:cxnLst/>
              <a:rect l="l" t="t" r="r" b="b"/>
              <a:pathLst>
                <a:path w="2272111" h="2272111">
                  <a:moveTo>
                    <a:pt x="0" y="0"/>
                  </a:moveTo>
                  <a:lnTo>
                    <a:pt x="2272111" y="0"/>
                  </a:lnTo>
                  <a:lnTo>
                    <a:pt x="2272111" y="2272111"/>
                  </a:lnTo>
                  <a:lnTo>
                    <a:pt x="0" y="22721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grpSp>
          <p:nvGrpSpPr>
            <p:cNvPr id="52" name="Group 52"/>
            <p:cNvGrpSpPr/>
            <p:nvPr/>
          </p:nvGrpSpPr>
          <p:grpSpPr>
            <a:xfrm rot="-5400000">
              <a:off x="18352161" y="5581346"/>
              <a:ext cx="2284600" cy="2284600"/>
              <a:chOff x="0" y="0"/>
              <a:chExt cx="812800" cy="812800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lnTo>
                      <a:pt x="812800" y="812800"/>
                    </a:lnTo>
                    <a:lnTo>
                      <a:pt x="0" y="8128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F1C37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4" name="TextBox 54"/>
              <p:cNvSpPr txBox="1"/>
              <p:nvPr/>
            </p:nvSpPr>
            <p:spPr>
              <a:xfrm>
                <a:off x="127000" y="348796"/>
                <a:ext cx="558800" cy="4059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55" name="Group 55"/>
            <p:cNvGrpSpPr/>
            <p:nvPr/>
          </p:nvGrpSpPr>
          <p:grpSpPr>
            <a:xfrm rot="-10800000">
              <a:off x="18364651" y="7901630"/>
              <a:ext cx="2284600" cy="2284600"/>
              <a:chOff x="0" y="0"/>
              <a:chExt cx="812800" cy="812800"/>
            </a:xfrm>
          </p:grpSpPr>
          <p:sp>
            <p:nvSpPr>
              <p:cNvPr id="56" name="Freeform 5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379EF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7" name="TextBox 57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58" name="Freeform 58"/>
            <p:cNvSpPr/>
            <p:nvPr/>
          </p:nvSpPr>
          <p:spPr>
            <a:xfrm rot="-10800000">
              <a:off x="18352161" y="0"/>
              <a:ext cx="2284600" cy="3315383"/>
            </a:xfrm>
            <a:custGeom>
              <a:avLst/>
              <a:gdLst/>
              <a:ahLst/>
              <a:cxnLst/>
              <a:rect l="l" t="t" r="r" b="b"/>
              <a:pathLst>
                <a:path w="2284600" h="3315383">
                  <a:moveTo>
                    <a:pt x="0" y="0"/>
                  </a:moveTo>
                  <a:lnTo>
                    <a:pt x="2284600" y="0"/>
                  </a:lnTo>
                  <a:lnTo>
                    <a:pt x="2284600" y="3315383"/>
                  </a:lnTo>
                  <a:lnTo>
                    <a:pt x="0" y="33153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grpSp>
          <p:nvGrpSpPr>
            <p:cNvPr id="59" name="Group 59"/>
            <p:cNvGrpSpPr/>
            <p:nvPr/>
          </p:nvGrpSpPr>
          <p:grpSpPr>
            <a:xfrm rot="-10800000">
              <a:off x="16080050" y="1029987"/>
              <a:ext cx="2284600" cy="2285396"/>
              <a:chOff x="0" y="0"/>
              <a:chExt cx="812800" cy="813083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812800" cy="81308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3083">
                    <a:moveTo>
                      <a:pt x="406400" y="0"/>
                    </a:moveTo>
                    <a:cubicBezTo>
                      <a:pt x="181951" y="0"/>
                      <a:pt x="0" y="182015"/>
                      <a:pt x="0" y="406542"/>
                    </a:cubicBezTo>
                    <a:cubicBezTo>
                      <a:pt x="0" y="631068"/>
                      <a:pt x="181951" y="813083"/>
                      <a:pt x="406400" y="813083"/>
                    </a:cubicBezTo>
                    <a:cubicBezTo>
                      <a:pt x="630849" y="813083"/>
                      <a:pt x="812800" y="631068"/>
                      <a:pt x="812800" y="406542"/>
                    </a:cubicBezTo>
                    <a:cubicBezTo>
                      <a:pt x="812800" y="182015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4D4D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1" name="TextBox 61"/>
              <p:cNvSpPr txBox="1"/>
              <p:nvPr/>
            </p:nvSpPr>
            <p:spPr>
              <a:xfrm>
                <a:off x="76200" y="47652"/>
                <a:ext cx="660400" cy="68920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62" name="Group 62"/>
            <p:cNvGrpSpPr/>
            <p:nvPr/>
          </p:nvGrpSpPr>
          <p:grpSpPr>
            <a:xfrm rot="-5400000">
              <a:off x="18339461" y="3299819"/>
              <a:ext cx="2297090" cy="2297090"/>
              <a:chOff x="0" y="0"/>
              <a:chExt cx="817243" cy="817243"/>
            </a:xfrm>
          </p:grpSpPr>
          <p:sp>
            <p:nvSpPr>
              <p:cNvPr id="63" name="Freeform 63"/>
              <p:cNvSpPr/>
              <p:nvPr/>
            </p:nvSpPr>
            <p:spPr>
              <a:xfrm>
                <a:off x="0" y="0"/>
                <a:ext cx="817243" cy="817243"/>
              </a:xfrm>
              <a:custGeom>
                <a:avLst/>
                <a:gdLst/>
                <a:ahLst/>
                <a:cxnLst/>
                <a:rect l="l" t="t" r="r" b="b"/>
                <a:pathLst>
                  <a:path w="817243" h="817243">
                    <a:moveTo>
                      <a:pt x="408622" y="0"/>
                    </a:moveTo>
                    <a:lnTo>
                      <a:pt x="817243" y="817243"/>
                    </a:lnTo>
                    <a:lnTo>
                      <a:pt x="0" y="817243"/>
                    </a:lnTo>
                    <a:lnTo>
                      <a:pt x="408622" y="0"/>
                    </a:lnTo>
                    <a:close/>
                  </a:path>
                </a:pathLst>
              </a:custGeom>
              <a:solidFill>
                <a:srgbClr val="6379EF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4" name="TextBox 64"/>
              <p:cNvSpPr txBox="1"/>
              <p:nvPr/>
            </p:nvSpPr>
            <p:spPr>
              <a:xfrm>
                <a:off x="127694" y="350859"/>
                <a:ext cx="561855" cy="4080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65" name="Freeform 65"/>
            <p:cNvSpPr/>
            <p:nvPr/>
          </p:nvSpPr>
          <p:spPr>
            <a:xfrm rot="-10800000">
              <a:off x="18364651" y="12448216"/>
              <a:ext cx="2272111" cy="2272111"/>
            </a:xfrm>
            <a:custGeom>
              <a:avLst/>
              <a:gdLst/>
              <a:ahLst/>
              <a:cxnLst/>
              <a:rect l="l" t="t" r="r" b="b"/>
              <a:pathLst>
                <a:path w="2272111" h="2272111">
                  <a:moveTo>
                    <a:pt x="0" y="0"/>
                  </a:moveTo>
                  <a:lnTo>
                    <a:pt x="2272110" y="0"/>
                  </a:lnTo>
                  <a:lnTo>
                    <a:pt x="2272110" y="2272111"/>
                  </a:lnTo>
                  <a:lnTo>
                    <a:pt x="0" y="22721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grpSp>
          <p:nvGrpSpPr>
            <p:cNvPr id="66" name="Group 66"/>
            <p:cNvGrpSpPr/>
            <p:nvPr/>
          </p:nvGrpSpPr>
          <p:grpSpPr>
            <a:xfrm>
              <a:off x="4581480" y="5593733"/>
              <a:ext cx="2272111" cy="2284600"/>
              <a:chOff x="0" y="0"/>
              <a:chExt cx="808357" cy="812800"/>
            </a:xfrm>
          </p:grpSpPr>
          <p:sp>
            <p:nvSpPr>
              <p:cNvPr id="67" name="Freeform 67"/>
              <p:cNvSpPr/>
              <p:nvPr/>
            </p:nvSpPr>
            <p:spPr>
              <a:xfrm>
                <a:off x="0" y="0"/>
                <a:ext cx="808357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8357" h="812800">
                    <a:moveTo>
                      <a:pt x="0" y="0"/>
                    </a:moveTo>
                    <a:lnTo>
                      <a:pt x="808357" y="0"/>
                    </a:lnTo>
                    <a:lnTo>
                      <a:pt x="808357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09DDD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8" name="TextBox 68"/>
              <p:cNvSpPr txBox="1"/>
              <p:nvPr/>
            </p:nvSpPr>
            <p:spPr>
              <a:xfrm>
                <a:off x="0" y="-28575"/>
                <a:ext cx="808357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69" name="Group 69"/>
            <p:cNvGrpSpPr/>
            <p:nvPr/>
          </p:nvGrpSpPr>
          <p:grpSpPr>
            <a:xfrm>
              <a:off x="4581480" y="10180776"/>
              <a:ext cx="2284600" cy="2265963"/>
              <a:chOff x="0" y="0"/>
              <a:chExt cx="812800" cy="806169"/>
            </a:xfrm>
          </p:grpSpPr>
          <p:sp>
            <p:nvSpPr>
              <p:cNvPr id="70" name="Freeform 70"/>
              <p:cNvSpPr/>
              <p:nvPr/>
            </p:nvSpPr>
            <p:spPr>
              <a:xfrm>
                <a:off x="0" y="0"/>
                <a:ext cx="812800" cy="80616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06169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06169"/>
                    </a:lnTo>
                    <a:lnTo>
                      <a:pt x="0" y="806169"/>
                    </a:lnTo>
                    <a:close/>
                  </a:path>
                </a:pathLst>
              </a:custGeom>
              <a:solidFill>
                <a:srgbClr val="6379EF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1" name="TextBox 71"/>
              <p:cNvSpPr txBox="1"/>
              <p:nvPr/>
            </p:nvSpPr>
            <p:spPr>
              <a:xfrm>
                <a:off x="0" y="-28575"/>
                <a:ext cx="812800" cy="8347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72" name="Group 72"/>
            <p:cNvGrpSpPr/>
            <p:nvPr/>
          </p:nvGrpSpPr>
          <p:grpSpPr>
            <a:xfrm>
              <a:off x="2296879" y="3313906"/>
              <a:ext cx="2284600" cy="2284600"/>
              <a:chOff x="0" y="0"/>
              <a:chExt cx="812800" cy="812800"/>
            </a:xfrm>
          </p:grpSpPr>
          <p:sp>
            <p:nvSpPr>
              <p:cNvPr id="73" name="Freeform 7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C4D4D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4" name="TextBox 74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75" name="Group 75"/>
            <p:cNvGrpSpPr/>
            <p:nvPr/>
          </p:nvGrpSpPr>
          <p:grpSpPr>
            <a:xfrm>
              <a:off x="4594180" y="3313906"/>
              <a:ext cx="2284600" cy="2284600"/>
              <a:chOff x="0" y="0"/>
              <a:chExt cx="812800" cy="812800"/>
            </a:xfrm>
          </p:grpSpPr>
          <p:sp>
            <p:nvSpPr>
              <p:cNvPr id="76" name="Freeform 7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6379E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" name="TextBox 7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78" name="Group 78"/>
            <p:cNvGrpSpPr/>
            <p:nvPr/>
          </p:nvGrpSpPr>
          <p:grpSpPr>
            <a:xfrm>
              <a:off x="4594180" y="1041795"/>
              <a:ext cx="2284600" cy="2284600"/>
              <a:chOff x="0" y="0"/>
              <a:chExt cx="812800" cy="812800"/>
            </a:xfrm>
          </p:grpSpPr>
          <p:sp>
            <p:nvSpPr>
              <p:cNvPr id="79" name="Freeform 7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E6E9F0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0" name="TextBox 80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81" name="Group 81"/>
            <p:cNvGrpSpPr/>
            <p:nvPr/>
          </p:nvGrpSpPr>
          <p:grpSpPr>
            <a:xfrm>
              <a:off x="2296879" y="1029306"/>
              <a:ext cx="2284600" cy="2284600"/>
              <a:chOff x="0" y="0"/>
              <a:chExt cx="812800" cy="812800"/>
            </a:xfrm>
          </p:grpSpPr>
          <p:sp>
            <p:nvSpPr>
              <p:cNvPr id="82" name="Freeform 8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6379EF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3" name="TextBox 8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84" name="Freeform 84"/>
            <p:cNvSpPr/>
            <p:nvPr/>
          </p:nvSpPr>
          <p:spPr>
            <a:xfrm>
              <a:off x="4581480" y="7890823"/>
              <a:ext cx="2272111" cy="2272111"/>
            </a:xfrm>
            <a:custGeom>
              <a:avLst/>
              <a:gdLst/>
              <a:ahLst/>
              <a:cxnLst/>
              <a:rect l="l" t="t" r="r" b="b"/>
              <a:pathLst>
                <a:path w="2272111" h="2272111">
                  <a:moveTo>
                    <a:pt x="0" y="0"/>
                  </a:moveTo>
                  <a:lnTo>
                    <a:pt x="2272111" y="0"/>
                  </a:lnTo>
                  <a:lnTo>
                    <a:pt x="2272111" y="2272111"/>
                  </a:lnTo>
                  <a:lnTo>
                    <a:pt x="0" y="22721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grpSp>
          <p:nvGrpSpPr>
            <p:cNvPr id="85" name="Group 85"/>
            <p:cNvGrpSpPr/>
            <p:nvPr/>
          </p:nvGrpSpPr>
          <p:grpSpPr>
            <a:xfrm rot="5400000">
              <a:off x="2296879" y="7896176"/>
              <a:ext cx="2284600" cy="2284600"/>
              <a:chOff x="0" y="0"/>
              <a:chExt cx="812800" cy="812800"/>
            </a:xfrm>
          </p:grpSpPr>
          <p:sp>
            <p:nvSpPr>
              <p:cNvPr id="86" name="Freeform 8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lnTo>
                      <a:pt x="812800" y="812800"/>
                    </a:lnTo>
                    <a:lnTo>
                      <a:pt x="0" y="8128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F1C37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7" name="TextBox 87"/>
              <p:cNvSpPr txBox="1"/>
              <p:nvPr/>
            </p:nvSpPr>
            <p:spPr>
              <a:xfrm>
                <a:off x="127000" y="348796"/>
                <a:ext cx="558800" cy="4059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88" name="Group 88"/>
            <p:cNvGrpSpPr/>
            <p:nvPr/>
          </p:nvGrpSpPr>
          <p:grpSpPr>
            <a:xfrm>
              <a:off x="2284390" y="5575891"/>
              <a:ext cx="2284600" cy="2284600"/>
              <a:chOff x="0" y="0"/>
              <a:chExt cx="812800" cy="812800"/>
            </a:xfrm>
          </p:grpSpPr>
          <p:sp>
            <p:nvSpPr>
              <p:cNvPr id="89" name="Freeform 8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379EF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0" name="TextBox 90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91" name="Freeform 91"/>
            <p:cNvSpPr/>
            <p:nvPr/>
          </p:nvSpPr>
          <p:spPr>
            <a:xfrm>
              <a:off x="2296879" y="12446739"/>
              <a:ext cx="2284600" cy="3315383"/>
            </a:xfrm>
            <a:custGeom>
              <a:avLst/>
              <a:gdLst/>
              <a:ahLst/>
              <a:cxnLst/>
              <a:rect l="l" t="t" r="r" b="b"/>
              <a:pathLst>
                <a:path w="2284600" h="3315383">
                  <a:moveTo>
                    <a:pt x="0" y="0"/>
                  </a:moveTo>
                  <a:lnTo>
                    <a:pt x="2284601" y="0"/>
                  </a:lnTo>
                  <a:lnTo>
                    <a:pt x="2284601" y="3315383"/>
                  </a:lnTo>
                  <a:lnTo>
                    <a:pt x="0" y="33153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grpSp>
          <p:nvGrpSpPr>
            <p:cNvPr id="92" name="Group 92"/>
            <p:cNvGrpSpPr/>
            <p:nvPr/>
          </p:nvGrpSpPr>
          <p:grpSpPr>
            <a:xfrm>
              <a:off x="4568990" y="12446739"/>
              <a:ext cx="2284600" cy="2285396"/>
              <a:chOff x="0" y="0"/>
              <a:chExt cx="812800" cy="813083"/>
            </a:xfrm>
          </p:grpSpPr>
          <p:sp>
            <p:nvSpPr>
              <p:cNvPr id="93" name="Freeform 93"/>
              <p:cNvSpPr/>
              <p:nvPr/>
            </p:nvSpPr>
            <p:spPr>
              <a:xfrm>
                <a:off x="0" y="0"/>
                <a:ext cx="812800" cy="81308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3083">
                    <a:moveTo>
                      <a:pt x="406400" y="0"/>
                    </a:moveTo>
                    <a:cubicBezTo>
                      <a:pt x="181951" y="0"/>
                      <a:pt x="0" y="182015"/>
                      <a:pt x="0" y="406542"/>
                    </a:cubicBezTo>
                    <a:cubicBezTo>
                      <a:pt x="0" y="631068"/>
                      <a:pt x="181951" y="813083"/>
                      <a:pt x="406400" y="813083"/>
                    </a:cubicBezTo>
                    <a:cubicBezTo>
                      <a:pt x="630849" y="813083"/>
                      <a:pt x="812800" y="631068"/>
                      <a:pt x="812800" y="406542"/>
                    </a:cubicBezTo>
                    <a:cubicBezTo>
                      <a:pt x="812800" y="182015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4D4D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4" name="TextBox 94"/>
              <p:cNvSpPr txBox="1"/>
              <p:nvPr/>
            </p:nvSpPr>
            <p:spPr>
              <a:xfrm>
                <a:off x="76200" y="47652"/>
                <a:ext cx="660400" cy="68920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95" name="Group 95"/>
            <p:cNvGrpSpPr/>
            <p:nvPr/>
          </p:nvGrpSpPr>
          <p:grpSpPr>
            <a:xfrm rot="5400000">
              <a:off x="2297090" y="10165212"/>
              <a:ext cx="2297090" cy="2297090"/>
              <a:chOff x="0" y="0"/>
              <a:chExt cx="817243" cy="817243"/>
            </a:xfrm>
          </p:grpSpPr>
          <p:sp>
            <p:nvSpPr>
              <p:cNvPr id="96" name="Freeform 96"/>
              <p:cNvSpPr/>
              <p:nvPr/>
            </p:nvSpPr>
            <p:spPr>
              <a:xfrm>
                <a:off x="0" y="0"/>
                <a:ext cx="817243" cy="817243"/>
              </a:xfrm>
              <a:custGeom>
                <a:avLst/>
                <a:gdLst/>
                <a:ahLst/>
                <a:cxnLst/>
                <a:rect l="l" t="t" r="r" b="b"/>
                <a:pathLst>
                  <a:path w="817243" h="817243">
                    <a:moveTo>
                      <a:pt x="408622" y="0"/>
                    </a:moveTo>
                    <a:lnTo>
                      <a:pt x="817243" y="817243"/>
                    </a:lnTo>
                    <a:lnTo>
                      <a:pt x="0" y="817243"/>
                    </a:lnTo>
                    <a:lnTo>
                      <a:pt x="408622" y="0"/>
                    </a:lnTo>
                    <a:close/>
                  </a:path>
                </a:pathLst>
              </a:custGeom>
              <a:solidFill>
                <a:srgbClr val="6379EF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7" name="TextBox 97"/>
              <p:cNvSpPr txBox="1"/>
              <p:nvPr/>
            </p:nvSpPr>
            <p:spPr>
              <a:xfrm>
                <a:off x="127694" y="350859"/>
                <a:ext cx="561855" cy="4080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98" name="Freeform 98"/>
            <p:cNvSpPr/>
            <p:nvPr/>
          </p:nvSpPr>
          <p:spPr>
            <a:xfrm>
              <a:off x="2296879" y="1041795"/>
              <a:ext cx="2272111" cy="2272111"/>
            </a:xfrm>
            <a:custGeom>
              <a:avLst/>
              <a:gdLst/>
              <a:ahLst/>
              <a:cxnLst/>
              <a:rect l="l" t="t" r="r" b="b"/>
              <a:pathLst>
                <a:path w="2272111" h="2272111">
                  <a:moveTo>
                    <a:pt x="0" y="0"/>
                  </a:moveTo>
                  <a:lnTo>
                    <a:pt x="2272111" y="0"/>
                  </a:lnTo>
                  <a:lnTo>
                    <a:pt x="2272111" y="2272111"/>
                  </a:lnTo>
                  <a:lnTo>
                    <a:pt x="0" y="22721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 dirty="0"/>
            </a:p>
          </p:txBody>
        </p:sp>
        <p:sp>
          <p:nvSpPr>
            <p:cNvPr id="99" name="Freeform 99"/>
            <p:cNvSpPr/>
            <p:nvPr/>
          </p:nvSpPr>
          <p:spPr>
            <a:xfrm>
              <a:off x="20661741" y="1029306"/>
              <a:ext cx="2272111" cy="2272111"/>
            </a:xfrm>
            <a:custGeom>
              <a:avLst/>
              <a:gdLst/>
              <a:ahLst/>
              <a:cxnLst/>
              <a:rect l="l" t="t" r="r" b="b"/>
              <a:pathLst>
                <a:path w="2272111" h="2272111">
                  <a:moveTo>
                    <a:pt x="0" y="0"/>
                  </a:moveTo>
                  <a:lnTo>
                    <a:pt x="2272110" y="0"/>
                  </a:lnTo>
                  <a:lnTo>
                    <a:pt x="2272110" y="2272110"/>
                  </a:lnTo>
                  <a:lnTo>
                    <a:pt x="0" y="2272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grpSp>
          <p:nvGrpSpPr>
            <p:cNvPr id="100" name="Group 100"/>
            <p:cNvGrpSpPr/>
            <p:nvPr/>
          </p:nvGrpSpPr>
          <p:grpSpPr>
            <a:xfrm rot="-10800000">
              <a:off x="0" y="3314588"/>
              <a:ext cx="2284600" cy="2266758"/>
              <a:chOff x="0" y="0"/>
              <a:chExt cx="812800" cy="806452"/>
            </a:xfrm>
          </p:grpSpPr>
          <p:sp>
            <p:nvSpPr>
              <p:cNvPr id="101" name="Freeform 101"/>
              <p:cNvSpPr/>
              <p:nvPr/>
            </p:nvSpPr>
            <p:spPr>
              <a:xfrm>
                <a:off x="0" y="0"/>
                <a:ext cx="812800" cy="80645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06452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06452"/>
                    </a:lnTo>
                    <a:lnTo>
                      <a:pt x="0" y="806452"/>
                    </a:lnTo>
                    <a:close/>
                  </a:path>
                </a:pathLst>
              </a:custGeom>
              <a:solidFill>
                <a:srgbClr val="909DDD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2" name="TextBox 102"/>
              <p:cNvSpPr txBox="1"/>
              <p:nvPr/>
            </p:nvSpPr>
            <p:spPr>
              <a:xfrm>
                <a:off x="0" y="-28575"/>
                <a:ext cx="812800" cy="83502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03" name="Group 103"/>
            <p:cNvGrpSpPr/>
            <p:nvPr/>
          </p:nvGrpSpPr>
          <p:grpSpPr>
            <a:xfrm rot="-10800000">
              <a:off x="0" y="10163615"/>
              <a:ext cx="2284600" cy="2284600"/>
              <a:chOff x="0" y="0"/>
              <a:chExt cx="812800" cy="812800"/>
            </a:xfrm>
          </p:grpSpPr>
          <p:sp>
            <p:nvSpPr>
              <p:cNvPr id="104" name="Freeform 10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E6E9F0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5" name="TextBox 10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06" name="Group 106"/>
            <p:cNvGrpSpPr/>
            <p:nvPr/>
          </p:nvGrpSpPr>
          <p:grpSpPr>
            <a:xfrm rot="-10800000">
              <a:off x="0" y="12448216"/>
              <a:ext cx="2284600" cy="2284600"/>
              <a:chOff x="0" y="0"/>
              <a:chExt cx="812800" cy="812800"/>
            </a:xfrm>
          </p:grpSpPr>
          <p:sp>
            <p:nvSpPr>
              <p:cNvPr id="107" name="Freeform 10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E6E9F0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8" name="TextBox 10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09" name="Group 109"/>
            <p:cNvGrpSpPr/>
            <p:nvPr/>
          </p:nvGrpSpPr>
          <p:grpSpPr>
            <a:xfrm rot="-5400000">
              <a:off x="0" y="5581346"/>
              <a:ext cx="2284600" cy="2284600"/>
              <a:chOff x="0" y="0"/>
              <a:chExt cx="812800" cy="812800"/>
            </a:xfrm>
          </p:grpSpPr>
          <p:sp>
            <p:nvSpPr>
              <p:cNvPr id="110" name="Freeform 1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lnTo>
                      <a:pt x="812800" y="812800"/>
                    </a:lnTo>
                    <a:lnTo>
                      <a:pt x="0" y="8128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E6E9F0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11" name="TextBox 111"/>
              <p:cNvSpPr txBox="1"/>
              <p:nvPr/>
            </p:nvSpPr>
            <p:spPr>
              <a:xfrm>
                <a:off x="127000" y="348796"/>
                <a:ext cx="558800" cy="4059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12" name="Group 112"/>
            <p:cNvGrpSpPr/>
            <p:nvPr/>
          </p:nvGrpSpPr>
          <p:grpSpPr>
            <a:xfrm rot="-10800000">
              <a:off x="12490" y="7901630"/>
              <a:ext cx="2284600" cy="2284600"/>
              <a:chOff x="0" y="0"/>
              <a:chExt cx="812800" cy="812800"/>
            </a:xfrm>
          </p:grpSpPr>
          <p:sp>
            <p:nvSpPr>
              <p:cNvPr id="113" name="Freeform 1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379EF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14" name="TextBox 114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115" name="Freeform 115"/>
            <p:cNvSpPr/>
            <p:nvPr/>
          </p:nvSpPr>
          <p:spPr>
            <a:xfrm rot="-10800000">
              <a:off x="0" y="0"/>
              <a:ext cx="2284600" cy="3315383"/>
            </a:xfrm>
            <a:custGeom>
              <a:avLst/>
              <a:gdLst/>
              <a:ahLst/>
              <a:cxnLst/>
              <a:rect l="l" t="t" r="r" b="b"/>
              <a:pathLst>
                <a:path w="2284600" h="3315383">
                  <a:moveTo>
                    <a:pt x="0" y="0"/>
                  </a:moveTo>
                  <a:lnTo>
                    <a:pt x="2284600" y="0"/>
                  </a:lnTo>
                  <a:lnTo>
                    <a:pt x="2284600" y="3315383"/>
                  </a:lnTo>
                  <a:lnTo>
                    <a:pt x="0" y="33153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16" name="Freeform 116"/>
            <p:cNvSpPr/>
            <p:nvPr/>
          </p:nvSpPr>
          <p:spPr>
            <a:xfrm rot="-10800000">
              <a:off x="12490" y="12448216"/>
              <a:ext cx="2272111" cy="2272111"/>
            </a:xfrm>
            <a:custGeom>
              <a:avLst/>
              <a:gdLst/>
              <a:ahLst/>
              <a:cxnLst/>
              <a:rect l="l" t="t" r="r" b="b"/>
              <a:pathLst>
                <a:path w="2272111" h="2272111">
                  <a:moveTo>
                    <a:pt x="0" y="0"/>
                  </a:moveTo>
                  <a:lnTo>
                    <a:pt x="2272110" y="0"/>
                  </a:lnTo>
                  <a:lnTo>
                    <a:pt x="2272110" y="2272111"/>
                  </a:lnTo>
                  <a:lnTo>
                    <a:pt x="0" y="22721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grpSp>
          <p:nvGrpSpPr>
            <p:cNvPr id="117" name="Group 117"/>
            <p:cNvGrpSpPr/>
            <p:nvPr/>
          </p:nvGrpSpPr>
          <p:grpSpPr>
            <a:xfrm rot="-10800000">
              <a:off x="9163381" y="3314588"/>
              <a:ext cx="2284600" cy="2266758"/>
              <a:chOff x="0" y="0"/>
              <a:chExt cx="812800" cy="806452"/>
            </a:xfrm>
          </p:grpSpPr>
          <p:sp>
            <p:nvSpPr>
              <p:cNvPr id="118" name="Freeform 118"/>
              <p:cNvSpPr/>
              <p:nvPr/>
            </p:nvSpPr>
            <p:spPr>
              <a:xfrm>
                <a:off x="0" y="0"/>
                <a:ext cx="812800" cy="80645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06452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06452"/>
                    </a:lnTo>
                    <a:lnTo>
                      <a:pt x="0" y="806452"/>
                    </a:lnTo>
                    <a:close/>
                  </a:path>
                </a:pathLst>
              </a:custGeom>
              <a:solidFill>
                <a:srgbClr val="909DDD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19" name="TextBox 119"/>
              <p:cNvSpPr txBox="1"/>
              <p:nvPr/>
            </p:nvSpPr>
            <p:spPr>
              <a:xfrm>
                <a:off x="0" y="-28575"/>
                <a:ext cx="812800" cy="83502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20" name="Group 120"/>
            <p:cNvGrpSpPr/>
            <p:nvPr/>
          </p:nvGrpSpPr>
          <p:grpSpPr>
            <a:xfrm rot="-10800000">
              <a:off x="6878780" y="7883788"/>
              <a:ext cx="2284600" cy="2284600"/>
              <a:chOff x="0" y="0"/>
              <a:chExt cx="812800" cy="812800"/>
            </a:xfrm>
          </p:grpSpPr>
          <p:sp>
            <p:nvSpPr>
              <p:cNvPr id="121" name="Freeform 1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09DDD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22" name="TextBox 122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23" name="Group 123"/>
            <p:cNvGrpSpPr/>
            <p:nvPr/>
          </p:nvGrpSpPr>
          <p:grpSpPr>
            <a:xfrm rot="-10800000">
              <a:off x="6878780" y="3315383"/>
              <a:ext cx="2284600" cy="2265963"/>
              <a:chOff x="0" y="0"/>
              <a:chExt cx="812800" cy="806169"/>
            </a:xfrm>
          </p:grpSpPr>
          <p:sp>
            <p:nvSpPr>
              <p:cNvPr id="124" name="Freeform 124"/>
              <p:cNvSpPr/>
              <p:nvPr/>
            </p:nvSpPr>
            <p:spPr>
              <a:xfrm>
                <a:off x="0" y="0"/>
                <a:ext cx="812800" cy="80616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06169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06169"/>
                    </a:lnTo>
                    <a:lnTo>
                      <a:pt x="0" y="806169"/>
                    </a:lnTo>
                    <a:close/>
                  </a:path>
                </a:pathLst>
              </a:custGeom>
              <a:solidFill>
                <a:srgbClr val="6379EF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25" name="TextBox 125"/>
              <p:cNvSpPr txBox="1"/>
              <p:nvPr/>
            </p:nvSpPr>
            <p:spPr>
              <a:xfrm>
                <a:off x="0" y="-28575"/>
                <a:ext cx="812800" cy="8347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26" name="Group 126"/>
            <p:cNvGrpSpPr/>
            <p:nvPr/>
          </p:nvGrpSpPr>
          <p:grpSpPr>
            <a:xfrm rot="-10800000">
              <a:off x="9163381" y="10163615"/>
              <a:ext cx="2284600" cy="2284600"/>
              <a:chOff x="0" y="0"/>
              <a:chExt cx="812800" cy="812800"/>
            </a:xfrm>
          </p:grpSpPr>
          <p:sp>
            <p:nvSpPr>
              <p:cNvPr id="127" name="Freeform 12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E6E9F0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28" name="TextBox 12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29" name="Group 129"/>
            <p:cNvGrpSpPr/>
            <p:nvPr/>
          </p:nvGrpSpPr>
          <p:grpSpPr>
            <a:xfrm rot="-10800000">
              <a:off x="9163381" y="12448216"/>
              <a:ext cx="2284600" cy="2284600"/>
              <a:chOff x="0" y="0"/>
              <a:chExt cx="812800" cy="812800"/>
            </a:xfrm>
          </p:grpSpPr>
          <p:sp>
            <p:nvSpPr>
              <p:cNvPr id="130" name="Freeform 13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E6E9F0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31" name="TextBox 131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32" name="Freeform 132"/>
            <p:cNvSpPr/>
            <p:nvPr/>
          </p:nvSpPr>
          <p:spPr>
            <a:xfrm rot="-10800000">
              <a:off x="6891270" y="5599188"/>
              <a:ext cx="2272111" cy="2272111"/>
            </a:xfrm>
            <a:custGeom>
              <a:avLst/>
              <a:gdLst/>
              <a:ahLst/>
              <a:cxnLst/>
              <a:rect l="l" t="t" r="r" b="b"/>
              <a:pathLst>
                <a:path w="2272111" h="2272111">
                  <a:moveTo>
                    <a:pt x="0" y="0"/>
                  </a:moveTo>
                  <a:lnTo>
                    <a:pt x="2272111" y="0"/>
                  </a:lnTo>
                  <a:lnTo>
                    <a:pt x="2272111" y="2272111"/>
                  </a:lnTo>
                  <a:lnTo>
                    <a:pt x="0" y="22721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grpSp>
          <p:nvGrpSpPr>
            <p:cNvPr id="133" name="Group 133"/>
            <p:cNvGrpSpPr/>
            <p:nvPr/>
          </p:nvGrpSpPr>
          <p:grpSpPr>
            <a:xfrm rot="-5400000">
              <a:off x="9163381" y="5581346"/>
              <a:ext cx="2284600" cy="2284600"/>
              <a:chOff x="0" y="0"/>
              <a:chExt cx="812800" cy="812800"/>
            </a:xfrm>
          </p:grpSpPr>
          <p:sp>
            <p:nvSpPr>
              <p:cNvPr id="134" name="Freeform 13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lnTo>
                      <a:pt x="812800" y="812800"/>
                    </a:lnTo>
                    <a:lnTo>
                      <a:pt x="0" y="8128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E6E9F0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35" name="TextBox 135"/>
              <p:cNvSpPr txBox="1"/>
              <p:nvPr/>
            </p:nvSpPr>
            <p:spPr>
              <a:xfrm>
                <a:off x="127000" y="348796"/>
                <a:ext cx="558800" cy="4059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36" name="Group 136"/>
            <p:cNvGrpSpPr/>
            <p:nvPr/>
          </p:nvGrpSpPr>
          <p:grpSpPr>
            <a:xfrm rot="-10800000">
              <a:off x="9175870" y="7901630"/>
              <a:ext cx="2284600" cy="2284600"/>
              <a:chOff x="0" y="0"/>
              <a:chExt cx="812800" cy="812800"/>
            </a:xfrm>
          </p:grpSpPr>
          <p:sp>
            <p:nvSpPr>
              <p:cNvPr id="137" name="Freeform 13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379EF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38" name="TextBox 138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139" name="Freeform 139"/>
            <p:cNvSpPr/>
            <p:nvPr/>
          </p:nvSpPr>
          <p:spPr>
            <a:xfrm rot="5400000">
              <a:off x="6363389" y="9648224"/>
              <a:ext cx="2284600" cy="3315383"/>
            </a:xfrm>
            <a:custGeom>
              <a:avLst/>
              <a:gdLst/>
              <a:ahLst/>
              <a:cxnLst/>
              <a:rect l="l" t="t" r="r" b="b"/>
              <a:pathLst>
                <a:path w="2284600" h="3315383">
                  <a:moveTo>
                    <a:pt x="0" y="0"/>
                  </a:moveTo>
                  <a:lnTo>
                    <a:pt x="2284600" y="0"/>
                  </a:lnTo>
                  <a:lnTo>
                    <a:pt x="2284600" y="3315383"/>
                  </a:lnTo>
                  <a:lnTo>
                    <a:pt x="0" y="33153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grpSp>
          <p:nvGrpSpPr>
            <p:cNvPr id="140" name="Group 140"/>
            <p:cNvGrpSpPr/>
            <p:nvPr/>
          </p:nvGrpSpPr>
          <p:grpSpPr>
            <a:xfrm rot="-5400000">
              <a:off x="6878780" y="12435726"/>
              <a:ext cx="2297090" cy="2297090"/>
              <a:chOff x="0" y="0"/>
              <a:chExt cx="817243" cy="817243"/>
            </a:xfrm>
          </p:grpSpPr>
          <p:sp>
            <p:nvSpPr>
              <p:cNvPr id="141" name="Freeform 141"/>
              <p:cNvSpPr/>
              <p:nvPr/>
            </p:nvSpPr>
            <p:spPr>
              <a:xfrm>
                <a:off x="0" y="0"/>
                <a:ext cx="817243" cy="817243"/>
              </a:xfrm>
              <a:custGeom>
                <a:avLst/>
                <a:gdLst/>
                <a:ahLst/>
                <a:cxnLst/>
                <a:rect l="l" t="t" r="r" b="b"/>
                <a:pathLst>
                  <a:path w="817243" h="817243">
                    <a:moveTo>
                      <a:pt x="408622" y="0"/>
                    </a:moveTo>
                    <a:lnTo>
                      <a:pt x="817243" y="817243"/>
                    </a:lnTo>
                    <a:lnTo>
                      <a:pt x="0" y="817243"/>
                    </a:lnTo>
                    <a:lnTo>
                      <a:pt x="408622" y="0"/>
                    </a:lnTo>
                    <a:close/>
                  </a:path>
                </a:pathLst>
              </a:custGeom>
              <a:solidFill>
                <a:srgbClr val="1F1C37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42" name="TextBox 142"/>
              <p:cNvSpPr txBox="1"/>
              <p:nvPr/>
            </p:nvSpPr>
            <p:spPr>
              <a:xfrm>
                <a:off x="127694" y="350859"/>
                <a:ext cx="561855" cy="4080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143" name="Freeform 143"/>
            <p:cNvSpPr/>
            <p:nvPr/>
          </p:nvSpPr>
          <p:spPr>
            <a:xfrm rot="-10800000">
              <a:off x="9163381" y="0"/>
              <a:ext cx="2284600" cy="3315383"/>
            </a:xfrm>
            <a:custGeom>
              <a:avLst/>
              <a:gdLst/>
              <a:ahLst/>
              <a:cxnLst/>
              <a:rect l="l" t="t" r="r" b="b"/>
              <a:pathLst>
                <a:path w="2284600" h="3315383">
                  <a:moveTo>
                    <a:pt x="0" y="0"/>
                  </a:moveTo>
                  <a:lnTo>
                    <a:pt x="2284600" y="0"/>
                  </a:lnTo>
                  <a:lnTo>
                    <a:pt x="2284600" y="3315383"/>
                  </a:lnTo>
                  <a:lnTo>
                    <a:pt x="0" y="33153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grpSp>
          <p:nvGrpSpPr>
            <p:cNvPr id="144" name="Group 144"/>
            <p:cNvGrpSpPr/>
            <p:nvPr/>
          </p:nvGrpSpPr>
          <p:grpSpPr>
            <a:xfrm rot="-10800000">
              <a:off x="6891270" y="1029987"/>
              <a:ext cx="2284600" cy="2285396"/>
              <a:chOff x="0" y="0"/>
              <a:chExt cx="812800" cy="813083"/>
            </a:xfrm>
          </p:grpSpPr>
          <p:sp>
            <p:nvSpPr>
              <p:cNvPr id="145" name="Freeform 145"/>
              <p:cNvSpPr/>
              <p:nvPr/>
            </p:nvSpPr>
            <p:spPr>
              <a:xfrm>
                <a:off x="0" y="0"/>
                <a:ext cx="812800" cy="81308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3083">
                    <a:moveTo>
                      <a:pt x="406400" y="0"/>
                    </a:moveTo>
                    <a:cubicBezTo>
                      <a:pt x="181951" y="0"/>
                      <a:pt x="0" y="182015"/>
                      <a:pt x="0" y="406542"/>
                    </a:cubicBezTo>
                    <a:cubicBezTo>
                      <a:pt x="0" y="631068"/>
                      <a:pt x="181951" y="813083"/>
                      <a:pt x="406400" y="813083"/>
                    </a:cubicBezTo>
                    <a:cubicBezTo>
                      <a:pt x="630849" y="813083"/>
                      <a:pt x="812800" y="631068"/>
                      <a:pt x="812800" y="406542"/>
                    </a:cubicBezTo>
                    <a:cubicBezTo>
                      <a:pt x="812800" y="182015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9DDD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46" name="TextBox 146"/>
              <p:cNvSpPr txBox="1"/>
              <p:nvPr/>
            </p:nvSpPr>
            <p:spPr>
              <a:xfrm>
                <a:off x="76200" y="47652"/>
                <a:ext cx="660400" cy="68920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47" name="Group 147"/>
            <p:cNvGrpSpPr/>
            <p:nvPr/>
          </p:nvGrpSpPr>
          <p:grpSpPr>
            <a:xfrm>
              <a:off x="13757560" y="5581244"/>
              <a:ext cx="2272111" cy="2284600"/>
              <a:chOff x="0" y="0"/>
              <a:chExt cx="808357" cy="812800"/>
            </a:xfrm>
          </p:grpSpPr>
          <p:sp>
            <p:nvSpPr>
              <p:cNvPr id="148" name="Freeform 148"/>
              <p:cNvSpPr/>
              <p:nvPr/>
            </p:nvSpPr>
            <p:spPr>
              <a:xfrm>
                <a:off x="0" y="0"/>
                <a:ext cx="808357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8357" h="812800">
                    <a:moveTo>
                      <a:pt x="0" y="0"/>
                    </a:moveTo>
                    <a:lnTo>
                      <a:pt x="808357" y="0"/>
                    </a:lnTo>
                    <a:lnTo>
                      <a:pt x="808357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09DDD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49" name="TextBox 149"/>
              <p:cNvSpPr txBox="1"/>
              <p:nvPr/>
            </p:nvSpPr>
            <p:spPr>
              <a:xfrm>
                <a:off x="0" y="-28575"/>
                <a:ext cx="808357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50" name="Group 150"/>
            <p:cNvGrpSpPr/>
            <p:nvPr/>
          </p:nvGrpSpPr>
          <p:grpSpPr>
            <a:xfrm>
              <a:off x="13757560" y="10168287"/>
              <a:ext cx="2284600" cy="2265963"/>
              <a:chOff x="0" y="0"/>
              <a:chExt cx="812800" cy="806169"/>
            </a:xfrm>
          </p:grpSpPr>
          <p:sp>
            <p:nvSpPr>
              <p:cNvPr id="151" name="Freeform 151"/>
              <p:cNvSpPr/>
              <p:nvPr/>
            </p:nvSpPr>
            <p:spPr>
              <a:xfrm>
                <a:off x="0" y="0"/>
                <a:ext cx="812800" cy="80616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06169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06169"/>
                    </a:lnTo>
                    <a:lnTo>
                      <a:pt x="0" y="806169"/>
                    </a:lnTo>
                    <a:close/>
                  </a:path>
                </a:pathLst>
              </a:custGeom>
              <a:solidFill>
                <a:srgbClr val="6379EF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52" name="TextBox 152"/>
              <p:cNvSpPr txBox="1"/>
              <p:nvPr/>
            </p:nvSpPr>
            <p:spPr>
              <a:xfrm>
                <a:off x="0" y="-28575"/>
                <a:ext cx="812800" cy="8347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53" name="Group 153"/>
            <p:cNvGrpSpPr/>
            <p:nvPr/>
          </p:nvGrpSpPr>
          <p:grpSpPr>
            <a:xfrm>
              <a:off x="11472960" y="3301416"/>
              <a:ext cx="2284600" cy="2284600"/>
              <a:chOff x="0" y="0"/>
              <a:chExt cx="812800" cy="812800"/>
            </a:xfrm>
          </p:grpSpPr>
          <p:sp>
            <p:nvSpPr>
              <p:cNvPr id="154" name="Freeform 15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C4D4D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55" name="TextBox 15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56" name="Group 156"/>
            <p:cNvGrpSpPr/>
            <p:nvPr/>
          </p:nvGrpSpPr>
          <p:grpSpPr>
            <a:xfrm>
              <a:off x="13770260" y="3301416"/>
              <a:ext cx="2284600" cy="2284600"/>
              <a:chOff x="0" y="0"/>
              <a:chExt cx="812800" cy="812800"/>
            </a:xfrm>
          </p:grpSpPr>
          <p:sp>
            <p:nvSpPr>
              <p:cNvPr id="157" name="Freeform 15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6379E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58" name="TextBox 15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59" name="Group 159"/>
            <p:cNvGrpSpPr/>
            <p:nvPr/>
          </p:nvGrpSpPr>
          <p:grpSpPr>
            <a:xfrm>
              <a:off x="13770260" y="1029306"/>
              <a:ext cx="2284600" cy="2284600"/>
              <a:chOff x="0" y="0"/>
              <a:chExt cx="812800" cy="812800"/>
            </a:xfrm>
          </p:grpSpPr>
          <p:sp>
            <p:nvSpPr>
              <p:cNvPr id="160" name="Freeform 16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E6E9F0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61" name="TextBox 161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62" name="Group 162"/>
            <p:cNvGrpSpPr/>
            <p:nvPr/>
          </p:nvGrpSpPr>
          <p:grpSpPr>
            <a:xfrm>
              <a:off x="11472960" y="1016816"/>
              <a:ext cx="2284600" cy="2284600"/>
              <a:chOff x="0" y="0"/>
              <a:chExt cx="812800" cy="812800"/>
            </a:xfrm>
          </p:grpSpPr>
          <p:sp>
            <p:nvSpPr>
              <p:cNvPr id="163" name="Freeform 16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6379EF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64" name="TextBox 164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65" name="Freeform 165"/>
            <p:cNvSpPr/>
            <p:nvPr/>
          </p:nvSpPr>
          <p:spPr>
            <a:xfrm>
              <a:off x="13757560" y="7878334"/>
              <a:ext cx="2272111" cy="2272111"/>
            </a:xfrm>
            <a:custGeom>
              <a:avLst/>
              <a:gdLst/>
              <a:ahLst/>
              <a:cxnLst/>
              <a:rect l="l" t="t" r="r" b="b"/>
              <a:pathLst>
                <a:path w="2272111" h="2272111">
                  <a:moveTo>
                    <a:pt x="0" y="0"/>
                  </a:moveTo>
                  <a:lnTo>
                    <a:pt x="2272111" y="0"/>
                  </a:lnTo>
                  <a:lnTo>
                    <a:pt x="2272111" y="2272110"/>
                  </a:lnTo>
                  <a:lnTo>
                    <a:pt x="0" y="2272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grpSp>
          <p:nvGrpSpPr>
            <p:cNvPr id="166" name="Group 166"/>
            <p:cNvGrpSpPr/>
            <p:nvPr/>
          </p:nvGrpSpPr>
          <p:grpSpPr>
            <a:xfrm rot="5400000">
              <a:off x="11472960" y="7883686"/>
              <a:ext cx="2284600" cy="2284600"/>
              <a:chOff x="0" y="0"/>
              <a:chExt cx="812800" cy="812800"/>
            </a:xfrm>
          </p:grpSpPr>
          <p:sp>
            <p:nvSpPr>
              <p:cNvPr id="167" name="Freeform 16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lnTo>
                      <a:pt x="812800" y="812800"/>
                    </a:lnTo>
                    <a:lnTo>
                      <a:pt x="0" y="8128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F1C37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68" name="TextBox 168"/>
              <p:cNvSpPr txBox="1"/>
              <p:nvPr/>
            </p:nvSpPr>
            <p:spPr>
              <a:xfrm>
                <a:off x="127000" y="348796"/>
                <a:ext cx="558800" cy="4059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69" name="Group 169"/>
            <p:cNvGrpSpPr/>
            <p:nvPr/>
          </p:nvGrpSpPr>
          <p:grpSpPr>
            <a:xfrm>
              <a:off x="11460470" y="5563401"/>
              <a:ext cx="2284600" cy="2284600"/>
              <a:chOff x="0" y="0"/>
              <a:chExt cx="812800" cy="812800"/>
            </a:xfrm>
          </p:grpSpPr>
          <p:sp>
            <p:nvSpPr>
              <p:cNvPr id="170" name="Freeform 17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379EF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71" name="TextBox 17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172" name="Freeform 172"/>
            <p:cNvSpPr/>
            <p:nvPr/>
          </p:nvSpPr>
          <p:spPr>
            <a:xfrm>
              <a:off x="11472960" y="12434249"/>
              <a:ext cx="2284600" cy="3315383"/>
            </a:xfrm>
            <a:custGeom>
              <a:avLst/>
              <a:gdLst/>
              <a:ahLst/>
              <a:cxnLst/>
              <a:rect l="l" t="t" r="r" b="b"/>
              <a:pathLst>
                <a:path w="2284600" h="3315383">
                  <a:moveTo>
                    <a:pt x="0" y="0"/>
                  </a:moveTo>
                  <a:lnTo>
                    <a:pt x="2284600" y="0"/>
                  </a:lnTo>
                  <a:lnTo>
                    <a:pt x="2284600" y="3315383"/>
                  </a:lnTo>
                  <a:lnTo>
                    <a:pt x="0" y="33153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grpSp>
          <p:nvGrpSpPr>
            <p:cNvPr id="173" name="Group 173"/>
            <p:cNvGrpSpPr/>
            <p:nvPr/>
          </p:nvGrpSpPr>
          <p:grpSpPr>
            <a:xfrm>
              <a:off x="13745071" y="12434249"/>
              <a:ext cx="2284600" cy="2285396"/>
              <a:chOff x="0" y="0"/>
              <a:chExt cx="812800" cy="813083"/>
            </a:xfrm>
          </p:grpSpPr>
          <p:sp>
            <p:nvSpPr>
              <p:cNvPr id="174" name="Freeform 174"/>
              <p:cNvSpPr/>
              <p:nvPr/>
            </p:nvSpPr>
            <p:spPr>
              <a:xfrm>
                <a:off x="0" y="0"/>
                <a:ext cx="812800" cy="81308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3083">
                    <a:moveTo>
                      <a:pt x="406400" y="0"/>
                    </a:moveTo>
                    <a:cubicBezTo>
                      <a:pt x="181951" y="0"/>
                      <a:pt x="0" y="182015"/>
                      <a:pt x="0" y="406542"/>
                    </a:cubicBezTo>
                    <a:cubicBezTo>
                      <a:pt x="0" y="631068"/>
                      <a:pt x="181951" y="813083"/>
                      <a:pt x="406400" y="813083"/>
                    </a:cubicBezTo>
                    <a:cubicBezTo>
                      <a:pt x="630849" y="813083"/>
                      <a:pt x="812800" y="631068"/>
                      <a:pt x="812800" y="406542"/>
                    </a:cubicBezTo>
                    <a:cubicBezTo>
                      <a:pt x="812800" y="182015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4D4D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75" name="TextBox 175"/>
              <p:cNvSpPr txBox="1"/>
              <p:nvPr/>
            </p:nvSpPr>
            <p:spPr>
              <a:xfrm>
                <a:off x="76200" y="47652"/>
                <a:ext cx="660400" cy="68920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76" name="Group 176"/>
            <p:cNvGrpSpPr/>
            <p:nvPr/>
          </p:nvGrpSpPr>
          <p:grpSpPr>
            <a:xfrm rot="5400000">
              <a:off x="11473170" y="10152723"/>
              <a:ext cx="2297090" cy="2297090"/>
              <a:chOff x="0" y="0"/>
              <a:chExt cx="817243" cy="817243"/>
            </a:xfrm>
          </p:grpSpPr>
          <p:sp>
            <p:nvSpPr>
              <p:cNvPr id="177" name="Freeform 177"/>
              <p:cNvSpPr/>
              <p:nvPr/>
            </p:nvSpPr>
            <p:spPr>
              <a:xfrm>
                <a:off x="0" y="0"/>
                <a:ext cx="817243" cy="817243"/>
              </a:xfrm>
              <a:custGeom>
                <a:avLst/>
                <a:gdLst/>
                <a:ahLst/>
                <a:cxnLst/>
                <a:rect l="l" t="t" r="r" b="b"/>
                <a:pathLst>
                  <a:path w="817243" h="817243">
                    <a:moveTo>
                      <a:pt x="408622" y="0"/>
                    </a:moveTo>
                    <a:lnTo>
                      <a:pt x="817243" y="817243"/>
                    </a:lnTo>
                    <a:lnTo>
                      <a:pt x="0" y="817243"/>
                    </a:lnTo>
                    <a:lnTo>
                      <a:pt x="408622" y="0"/>
                    </a:lnTo>
                    <a:close/>
                  </a:path>
                </a:pathLst>
              </a:custGeom>
              <a:solidFill>
                <a:srgbClr val="6379EF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78" name="TextBox 178"/>
              <p:cNvSpPr txBox="1"/>
              <p:nvPr/>
            </p:nvSpPr>
            <p:spPr>
              <a:xfrm>
                <a:off x="127694" y="350859"/>
                <a:ext cx="561855" cy="4080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179" name="Freeform 179"/>
            <p:cNvSpPr/>
            <p:nvPr/>
          </p:nvSpPr>
          <p:spPr>
            <a:xfrm>
              <a:off x="11472960" y="1029306"/>
              <a:ext cx="2272111" cy="2272111"/>
            </a:xfrm>
            <a:custGeom>
              <a:avLst/>
              <a:gdLst/>
              <a:ahLst/>
              <a:cxnLst/>
              <a:rect l="l" t="t" r="r" b="b"/>
              <a:pathLst>
                <a:path w="2272111" h="2272111">
                  <a:moveTo>
                    <a:pt x="0" y="0"/>
                  </a:moveTo>
                  <a:lnTo>
                    <a:pt x="2272111" y="0"/>
                  </a:lnTo>
                  <a:lnTo>
                    <a:pt x="2272111" y="2272110"/>
                  </a:lnTo>
                  <a:lnTo>
                    <a:pt x="0" y="2272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80" name="Freeform 180"/>
            <p:cNvSpPr/>
            <p:nvPr/>
          </p:nvSpPr>
          <p:spPr>
            <a:xfrm rot="-10800000">
              <a:off x="9175870" y="12448216"/>
              <a:ext cx="2272111" cy="2272111"/>
            </a:xfrm>
            <a:custGeom>
              <a:avLst/>
              <a:gdLst/>
              <a:ahLst/>
              <a:cxnLst/>
              <a:rect l="l" t="t" r="r" b="b"/>
              <a:pathLst>
                <a:path w="2272111" h="2272111">
                  <a:moveTo>
                    <a:pt x="0" y="0"/>
                  </a:moveTo>
                  <a:lnTo>
                    <a:pt x="2272111" y="0"/>
                  </a:lnTo>
                  <a:lnTo>
                    <a:pt x="2272111" y="2272111"/>
                  </a:lnTo>
                  <a:lnTo>
                    <a:pt x="0" y="22721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81" name="Group 181"/>
          <p:cNvGrpSpPr/>
          <p:nvPr/>
        </p:nvGrpSpPr>
        <p:grpSpPr>
          <a:xfrm>
            <a:off x="1028700" y="1028700"/>
            <a:ext cx="16534814" cy="8229600"/>
            <a:chOff x="0" y="0"/>
            <a:chExt cx="4354848" cy="2167467"/>
          </a:xfrm>
        </p:grpSpPr>
        <p:sp>
          <p:nvSpPr>
            <p:cNvPr id="182" name="Freeform 182"/>
            <p:cNvSpPr/>
            <p:nvPr/>
          </p:nvSpPr>
          <p:spPr>
            <a:xfrm>
              <a:off x="0" y="0"/>
              <a:ext cx="4354848" cy="2167467"/>
            </a:xfrm>
            <a:custGeom>
              <a:avLst/>
              <a:gdLst/>
              <a:ahLst/>
              <a:cxnLst/>
              <a:rect l="l" t="t" r="r" b="b"/>
              <a:pathLst>
                <a:path w="4354848" h="2167467">
                  <a:moveTo>
                    <a:pt x="0" y="0"/>
                  </a:moveTo>
                  <a:lnTo>
                    <a:pt x="4354848" y="0"/>
                  </a:lnTo>
                  <a:lnTo>
                    <a:pt x="4354848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>
                <a:alpha val="94902"/>
              </a:srgbClr>
            </a:solidFill>
            <a:ln w="9525" cap="sq">
              <a:solidFill>
                <a:srgbClr val="1F1C37">
                  <a:alpha val="94902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83" name="TextBox 183"/>
            <p:cNvSpPr txBox="1"/>
            <p:nvPr/>
          </p:nvSpPr>
          <p:spPr>
            <a:xfrm>
              <a:off x="0" y="-28575"/>
              <a:ext cx="4354848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5" name="Freeform 185"/>
          <p:cNvSpPr/>
          <p:nvPr/>
        </p:nvSpPr>
        <p:spPr>
          <a:xfrm>
            <a:off x="1239357" y="1226825"/>
            <a:ext cx="2197592" cy="1695604"/>
          </a:xfrm>
          <a:custGeom>
            <a:avLst/>
            <a:gdLst/>
            <a:ahLst/>
            <a:cxnLst/>
            <a:rect l="l" t="t" r="r" b="b"/>
            <a:pathLst>
              <a:path w="2197592" h="1695604">
                <a:moveTo>
                  <a:pt x="0" y="0"/>
                </a:moveTo>
                <a:lnTo>
                  <a:pt x="2197593" y="0"/>
                </a:lnTo>
                <a:lnTo>
                  <a:pt x="2197593" y="1695604"/>
                </a:lnTo>
                <a:lnTo>
                  <a:pt x="0" y="169560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87" name="TextBox 187"/>
          <p:cNvSpPr txBox="1"/>
          <p:nvPr/>
        </p:nvSpPr>
        <p:spPr>
          <a:xfrm>
            <a:off x="3622020" y="4743144"/>
            <a:ext cx="11348173" cy="3364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1F1C37"/>
                </a:solidFill>
                <a:latin typeface="Oswald"/>
              </a:rPr>
              <a:t>SÜRDÜRÜLEBİLİRLİKTE TÜRKİYE YÜZYILI</a:t>
            </a:r>
          </a:p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1F1C37"/>
                </a:solidFill>
                <a:latin typeface="Oswald"/>
              </a:rPr>
              <a:t>SOSYAL MODEL TASARIM YARIŞMASI</a:t>
            </a:r>
          </a:p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1F1C37"/>
                </a:solidFill>
                <a:latin typeface="Oswald"/>
              </a:rPr>
              <a:t>SÜNNETİN İZİNDE DOĞA PROJESİ</a:t>
            </a:r>
          </a:p>
          <a:p>
            <a:pPr marL="0" lvl="0" indent="0"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1F1C37"/>
                </a:solidFill>
                <a:latin typeface="Oswald"/>
              </a:rPr>
              <a:t>PROJE SAHİBİ: SÜNNETİN İZİNDE ÇEVRE TAKIMI</a:t>
            </a:r>
          </a:p>
        </p:txBody>
      </p:sp>
      <p:pic>
        <p:nvPicPr>
          <p:cNvPr id="190" name="Resim 189">
            <a:extLst>
              <a:ext uri="{FF2B5EF4-FFF2-40B4-BE49-F238E27FC236}">
                <a16:creationId xmlns:a16="http://schemas.microsoft.com/office/drawing/2014/main" id="{8645D012-6580-0FBC-623D-B029AFC2F8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012" y="1226825"/>
            <a:ext cx="3107088" cy="2486538"/>
          </a:xfrm>
          <a:prstGeom prst="rect">
            <a:avLst/>
          </a:prstGeom>
        </p:spPr>
      </p:pic>
      <p:pic>
        <p:nvPicPr>
          <p:cNvPr id="193" name="Resim 192">
            <a:extLst>
              <a:ext uri="{FF2B5EF4-FFF2-40B4-BE49-F238E27FC236}">
                <a16:creationId xmlns:a16="http://schemas.microsoft.com/office/drawing/2014/main" id="{CBBC5A92-A558-882A-7C72-F93BCCBCF9B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2376" y="1226825"/>
            <a:ext cx="1904762" cy="190476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72096" y="6831840"/>
            <a:ext cx="19675722" cy="3469368"/>
            <a:chOff x="0" y="0"/>
            <a:chExt cx="26234296" cy="4625825"/>
          </a:xfrm>
        </p:grpSpPr>
        <p:grpSp>
          <p:nvGrpSpPr>
            <p:cNvPr id="3" name="Group 3"/>
            <p:cNvGrpSpPr/>
            <p:nvPr/>
          </p:nvGrpSpPr>
          <p:grpSpPr>
            <a:xfrm rot="-5400000">
              <a:off x="20644030" y="2324956"/>
              <a:ext cx="2284600" cy="2266758"/>
              <a:chOff x="0" y="0"/>
              <a:chExt cx="812800" cy="806452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12800" cy="80645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06452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06452"/>
                    </a:lnTo>
                    <a:lnTo>
                      <a:pt x="0" y="806452"/>
                    </a:lnTo>
                    <a:close/>
                  </a:path>
                </a:pathLst>
              </a:custGeom>
              <a:solidFill>
                <a:srgbClr val="909DDD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812800" cy="83502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 rot="-5400000">
              <a:off x="-8921" y="2324956"/>
              <a:ext cx="2284600" cy="2266758"/>
              <a:chOff x="0" y="0"/>
              <a:chExt cx="812800" cy="806452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0645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06452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06452"/>
                    </a:lnTo>
                    <a:lnTo>
                      <a:pt x="0" y="806452"/>
                    </a:lnTo>
                    <a:close/>
                  </a:path>
                </a:pathLst>
              </a:custGeom>
              <a:solidFill>
                <a:srgbClr val="E6E9F0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812800" cy="83502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 rot="-5400000">
              <a:off x="16065908" y="31434"/>
              <a:ext cx="2284600" cy="2284600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09DDD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 rot="-5400000">
              <a:off x="20643632" y="40753"/>
              <a:ext cx="2284600" cy="2265963"/>
              <a:chOff x="0" y="0"/>
              <a:chExt cx="812800" cy="806169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0616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06169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06169"/>
                    </a:lnTo>
                    <a:lnTo>
                      <a:pt x="0" y="806169"/>
                    </a:lnTo>
                    <a:close/>
                  </a:path>
                </a:pathLst>
              </a:custGeom>
              <a:solidFill>
                <a:srgbClr val="6379EF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28575"/>
                <a:ext cx="812800" cy="8347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 rot="-5400000">
              <a:off x="-9319" y="40753"/>
              <a:ext cx="2284600" cy="2265963"/>
              <a:chOff x="0" y="0"/>
              <a:chExt cx="812800" cy="806169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0616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06169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06169"/>
                    </a:lnTo>
                    <a:lnTo>
                      <a:pt x="0" y="806169"/>
                    </a:lnTo>
                    <a:close/>
                  </a:path>
                </a:pathLst>
              </a:custGeom>
              <a:solidFill>
                <a:srgbClr val="6379EF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28575"/>
                <a:ext cx="812800" cy="8347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8" name="Freeform 18"/>
            <p:cNvSpPr/>
            <p:nvPr/>
          </p:nvSpPr>
          <p:spPr>
            <a:xfrm rot="-5400000">
              <a:off x="18362998" y="43924"/>
              <a:ext cx="2272111" cy="2272111"/>
            </a:xfrm>
            <a:custGeom>
              <a:avLst/>
              <a:gdLst/>
              <a:ahLst/>
              <a:cxnLst/>
              <a:rect l="l" t="t" r="r" b="b"/>
              <a:pathLst>
                <a:path w="2272111" h="2272111">
                  <a:moveTo>
                    <a:pt x="0" y="0"/>
                  </a:moveTo>
                  <a:lnTo>
                    <a:pt x="2272111" y="0"/>
                  </a:lnTo>
                  <a:lnTo>
                    <a:pt x="2272111" y="2272111"/>
                  </a:lnTo>
                  <a:lnTo>
                    <a:pt x="0" y="22721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grpSp>
          <p:nvGrpSpPr>
            <p:cNvPr id="19" name="Group 19"/>
            <p:cNvGrpSpPr/>
            <p:nvPr/>
          </p:nvGrpSpPr>
          <p:grpSpPr>
            <a:xfrm>
              <a:off x="18368350" y="2316035"/>
              <a:ext cx="2284600" cy="2284600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lnTo>
                      <a:pt x="812800" y="812800"/>
                    </a:lnTo>
                    <a:lnTo>
                      <a:pt x="0" y="8128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E6E9F0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127000" y="348796"/>
                <a:ext cx="558800" cy="4059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 rot="-5400000">
              <a:off x="16048066" y="2328524"/>
              <a:ext cx="2284600" cy="2284600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379EF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25" name="Freeform 25"/>
            <p:cNvSpPr/>
            <p:nvPr/>
          </p:nvSpPr>
          <p:spPr>
            <a:xfrm rot="-5400000">
              <a:off x="23434305" y="1800643"/>
              <a:ext cx="2284600" cy="3315383"/>
            </a:xfrm>
            <a:custGeom>
              <a:avLst/>
              <a:gdLst/>
              <a:ahLst/>
              <a:cxnLst/>
              <a:rect l="l" t="t" r="r" b="b"/>
              <a:pathLst>
                <a:path w="2284600" h="3315383">
                  <a:moveTo>
                    <a:pt x="0" y="0"/>
                  </a:moveTo>
                  <a:lnTo>
                    <a:pt x="2284600" y="0"/>
                  </a:lnTo>
                  <a:lnTo>
                    <a:pt x="2284600" y="3315383"/>
                  </a:lnTo>
                  <a:lnTo>
                    <a:pt x="0" y="33153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grpSp>
          <p:nvGrpSpPr>
            <p:cNvPr id="26" name="Group 26"/>
            <p:cNvGrpSpPr/>
            <p:nvPr/>
          </p:nvGrpSpPr>
          <p:grpSpPr>
            <a:xfrm rot="5400000">
              <a:off x="9205177" y="2334874"/>
              <a:ext cx="2297300" cy="2284600"/>
              <a:chOff x="0" y="0"/>
              <a:chExt cx="817318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817318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7318" h="812800">
                    <a:moveTo>
                      <a:pt x="0" y="0"/>
                    </a:moveTo>
                    <a:lnTo>
                      <a:pt x="817318" y="0"/>
                    </a:lnTo>
                    <a:lnTo>
                      <a:pt x="817318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09DDD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28575"/>
                <a:ext cx="817318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 rot="5400000">
              <a:off x="4633803" y="2344193"/>
              <a:ext cx="2284600" cy="2265963"/>
              <a:chOff x="0" y="0"/>
              <a:chExt cx="812800" cy="806169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12800" cy="80616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06169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06169"/>
                    </a:lnTo>
                    <a:lnTo>
                      <a:pt x="0" y="806169"/>
                    </a:lnTo>
                    <a:close/>
                  </a:path>
                </a:pathLst>
              </a:custGeom>
              <a:solidFill>
                <a:srgbClr val="6379EF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0" y="-28575"/>
                <a:ext cx="812800" cy="8347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 rot="5400000">
              <a:off x="11491354" y="24979"/>
              <a:ext cx="2284600" cy="2284600"/>
              <a:chOff x="0" y="0"/>
              <a:chExt cx="812800" cy="8128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C4D4D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 rot="5400000">
              <a:off x="11491354" y="2322279"/>
              <a:ext cx="2284600" cy="2284600"/>
              <a:chOff x="0" y="0"/>
              <a:chExt cx="812800" cy="8128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6379E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8" name="Group 38"/>
            <p:cNvGrpSpPr/>
            <p:nvPr/>
          </p:nvGrpSpPr>
          <p:grpSpPr>
            <a:xfrm rot="5400000">
              <a:off x="13763465" y="2322279"/>
              <a:ext cx="2284600" cy="2284600"/>
              <a:chOff x="0" y="0"/>
              <a:chExt cx="812800" cy="81280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E6E9F0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41" name="Group 41"/>
            <p:cNvGrpSpPr/>
            <p:nvPr/>
          </p:nvGrpSpPr>
          <p:grpSpPr>
            <a:xfrm rot="5400000">
              <a:off x="2292158" y="0"/>
              <a:ext cx="2284600" cy="2284600"/>
              <a:chOff x="0" y="0"/>
              <a:chExt cx="812800" cy="812800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E6E9F0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44" name="Group 44"/>
            <p:cNvGrpSpPr/>
            <p:nvPr/>
          </p:nvGrpSpPr>
          <p:grpSpPr>
            <a:xfrm rot="5400000">
              <a:off x="13775955" y="24979"/>
              <a:ext cx="2284600" cy="2284600"/>
              <a:chOff x="0" y="0"/>
              <a:chExt cx="812800" cy="812800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6379EF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7" name="Freeform 47"/>
            <p:cNvSpPr/>
            <p:nvPr/>
          </p:nvSpPr>
          <p:spPr>
            <a:xfrm rot="5400000">
              <a:off x="6926927" y="2309579"/>
              <a:ext cx="2272111" cy="2272111"/>
            </a:xfrm>
            <a:custGeom>
              <a:avLst/>
              <a:gdLst/>
              <a:ahLst/>
              <a:cxnLst/>
              <a:rect l="l" t="t" r="r" b="b"/>
              <a:pathLst>
                <a:path w="2272111" h="2272111">
                  <a:moveTo>
                    <a:pt x="0" y="0"/>
                  </a:moveTo>
                  <a:lnTo>
                    <a:pt x="2272111" y="0"/>
                  </a:lnTo>
                  <a:lnTo>
                    <a:pt x="2272111" y="2272111"/>
                  </a:lnTo>
                  <a:lnTo>
                    <a:pt x="0" y="22721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grpSp>
          <p:nvGrpSpPr>
            <p:cNvPr id="48" name="Group 48"/>
            <p:cNvGrpSpPr/>
            <p:nvPr/>
          </p:nvGrpSpPr>
          <p:grpSpPr>
            <a:xfrm rot="-10800000">
              <a:off x="6909085" y="24979"/>
              <a:ext cx="2284600" cy="2284600"/>
              <a:chOff x="0" y="0"/>
              <a:chExt cx="812800" cy="812800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lnTo>
                      <a:pt x="812800" y="812800"/>
                    </a:lnTo>
                    <a:lnTo>
                      <a:pt x="0" y="8128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F1C37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127000" y="348796"/>
                <a:ext cx="558800" cy="4059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51" name="Group 51"/>
            <p:cNvGrpSpPr/>
            <p:nvPr/>
          </p:nvGrpSpPr>
          <p:grpSpPr>
            <a:xfrm rot="-5400000">
              <a:off x="22895709" y="24979"/>
              <a:ext cx="2284600" cy="2284600"/>
              <a:chOff x="0" y="0"/>
              <a:chExt cx="812800" cy="812800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lnTo>
                      <a:pt x="812800" y="812800"/>
                    </a:lnTo>
                    <a:lnTo>
                      <a:pt x="0" y="8128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909DDD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3" name="TextBox 53"/>
              <p:cNvSpPr txBox="1"/>
              <p:nvPr/>
            </p:nvSpPr>
            <p:spPr>
              <a:xfrm>
                <a:off x="127000" y="348796"/>
                <a:ext cx="558800" cy="4059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54" name="Group 54"/>
            <p:cNvGrpSpPr/>
            <p:nvPr/>
          </p:nvGrpSpPr>
          <p:grpSpPr>
            <a:xfrm rot="5400000">
              <a:off x="9229370" y="12490"/>
              <a:ext cx="2284600" cy="2284600"/>
              <a:chOff x="0" y="0"/>
              <a:chExt cx="812800" cy="812800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379EF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6" name="TextBox 56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57" name="Group 57"/>
            <p:cNvGrpSpPr/>
            <p:nvPr/>
          </p:nvGrpSpPr>
          <p:grpSpPr>
            <a:xfrm rot="5400000">
              <a:off x="2291760" y="2296692"/>
              <a:ext cx="2284600" cy="2285396"/>
              <a:chOff x="0" y="0"/>
              <a:chExt cx="812800" cy="813083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812800" cy="81308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3083">
                    <a:moveTo>
                      <a:pt x="406400" y="0"/>
                    </a:moveTo>
                    <a:cubicBezTo>
                      <a:pt x="181951" y="0"/>
                      <a:pt x="0" y="182015"/>
                      <a:pt x="0" y="406542"/>
                    </a:cubicBezTo>
                    <a:cubicBezTo>
                      <a:pt x="0" y="631068"/>
                      <a:pt x="181951" y="813083"/>
                      <a:pt x="406400" y="813083"/>
                    </a:cubicBezTo>
                    <a:cubicBezTo>
                      <a:pt x="630849" y="813083"/>
                      <a:pt x="812800" y="631068"/>
                      <a:pt x="812800" y="406542"/>
                    </a:cubicBezTo>
                    <a:cubicBezTo>
                      <a:pt x="812800" y="182015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4D4D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9" name="TextBox 59"/>
              <p:cNvSpPr txBox="1"/>
              <p:nvPr/>
            </p:nvSpPr>
            <p:spPr>
              <a:xfrm>
                <a:off x="76200" y="47652"/>
                <a:ext cx="660400" cy="68920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60" name="Group 60"/>
            <p:cNvGrpSpPr/>
            <p:nvPr/>
          </p:nvGrpSpPr>
          <p:grpSpPr>
            <a:xfrm rot="-10800000">
              <a:off x="4627558" y="25190"/>
              <a:ext cx="2297090" cy="2297090"/>
              <a:chOff x="0" y="0"/>
              <a:chExt cx="817243" cy="817243"/>
            </a:xfrm>
          </p:grpSpPr>
          <p:sp>
            <p:nvSpPr>
              <p:cNvPr id="61" name="Freeform 61"/>
              <p:cNvSpPr/>
              <p:nvPr/>
            </p:nvSpPr>
            <p:spPr>
              <a:xfrm>
                <a:off x="0" y="0"/>
                <a:ext cx="817243" cy="817243"/>
              </a:xfrm>
              <a:custGeom>
                <a:avLst/>
                <a:gdLst/>
                <a:ahLst/>
                <a:cxnLst/>
                <a:rect l="l" t="t" r="r" b="b"/>
                <a:pathLst>
                  <a:path w="817243" h="817243">
                    <a:moveTo>
                      <a:pt x="408622" y="0"/>
                    </a:moveTo>
                    <a:lnTo>
                      <a:pt x="817243" y="817243"/>
                    </a:lnTo>
                    <a:lnTo>
                      <a:pt x="0" y="817243"/>
                    </a:lnTo>
                    <a:lnTo>
                      <a:pt x="408622" y="0"/>
                    </a:lnTo>
                    <a:close/>
                  </a:path>
                </a:pathLst>
              </a:custGeom>
              <a:solidFill>
                <a:srgbClr val="6379EF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2" name="TextBox 62"/>
              <p:cNvSpPr txBox="1"/>
              <p:nvPr/>
            </p:nvSpPr>
            <p:spPr>
              <a:xfrm>
                <a:off x="127694" y="350859"/>
                <a:ext cx="561855" cy="4080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63" name="Freeform 63"/>
            <p:cNvSpPr/>
            <p:nvPr/>
          </p:nvSpPr>
          <p:spPr>
            <a:xfrm rot="5400000">
              <a:off x="13775955" y="24979"/>
              <a:ext cx="2272111" cy="2272111"/>
            </a:xfrm>
            <a:custGeom>
              <a:avLst/>
              <a:gdLst/>
              <a:ahLst/>
              <a:cxnLst/>
              <a:rect l="l" t="t" r="r" b="b"/>
              <a:pathLst>
                <a:path w="2272111" h="2272111">
                  <a:moveTo>
                    <a:pt x="0" y="0"/>
                  </a:moveTo>
                  <a:lnTo>
                    <a:pt x="2272111" y="0"/>
                  </a:lnTo>
                  <a:lnTo>
                    <a:pt x="2272111" y="2272111"/>
                  </a:lnTo>
                  <a:lnTo>
                    <a:pt x="0" y="22721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8700" y="2057400"/>
            <a:ext cx="16531909" cy="7200900"/>
            <a:chOff x="0" y="0"/>
            <a:chExt cx="4354083" cy="1896533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4354083" cy="1896533"/>
            </a:xfrm>
            <a:custGeom>
              <a:avLst/>
              <a:gdLst/>
              <a:ahLst/>
              <a:cxnLst/>
              <a:rect l="l" t="t" r="r" b="b"/>
              <a:pathLst>
                <a:path w="4354083" h="1896533">
                  <a:moveTo>
                    <a:pt x="0" y="0"/>
                  </a:moveTo>
                  <a:lnTo>
                    <a:pt x="4354083" y="0"/>
                  </a:lnTo>
                  <a:lnTo>
                    <a:pt x="4354083" y="1896533"/>
                  </a:lnTo>
                  <a:lnTo>
                    <a:pt x="0" y="1896533"/>
                  </a:lnTo>
                  <a:close/>
                </a:path>
              </a:pathLst>
            </a:custGeom>
            <a:solidFill>
              <a:srgbClr val="FFFFFF">
                <a:alpha val="94902"/>
              </a:srgbClr>
            </a:solidFill>
            <a:ln w="9525" cap="sq">
              <a:solidFill>
                <a:srgbClr val="1F1C37">
                  <a:alpha val="94902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0" y="-28575"/>
              <a:ext cx="4354083" cy="19251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67" name="TextBox 67"/>
          <p:cNvSpPr txBox="1"/>
          <p:nvPr/>
        </p:nvSpPr>
        <p:spPr>
          <a:xfrm>
            <a:off x="1028700" y="923925"/>
            <a:ext cx="9663438" cy="953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840"/>
              </a:lnSpc>
              <a:spcBef>
                <a:spcPct val="0"/>
              </a:spcBef>
            </a:pPr>
            <a:r>
              <a:rPr lang="en-US" sz="5600">
                <a:solidFill>
                  <a:srgbClr val="1F1C37"/>
                </a:solidFill>
                <a:latin typeface="Oswald Bold"/>
              </a:rPr>
              <a:t>Sunum Akışı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3088585" y="2741253"/>
            <a:ext cx="5853283" cy="528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1F1C37"/>
                </a:solidFill>
                <a:latin typeface="TT Commons Pro"/>
              </a:rPr>
              <a:t>Tanıtım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10910992" y="2741253"/>
            <a:ext cx="5853283" cy="528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1F1C37"/>
                </a:solidFill>
                <a:latin typeface="TT Commons Pro"/>
              </a:rPr>
              <a:t>Özgün Değer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3088585" y="4367370"/>
            <a:ext cx="5853283" cy="528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1F1C37"/>
                </a:solidFill>
                <a:latin typeface="TT Commons Pro"/>
              </a:rPr>
              <a:t>Ekibimiz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10910992" y="4367370"/>
            <a:ext cx="5853283" cy="528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1F1C37"/>
                </a:solidFill>
                <a:latin typeface="TT Commons Pro"/>
              </a:rPr>
              <a:t>Uygulanabilirlik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3088585" y="5993487"/>
            <a:ext cx="5853283" cy="528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1F1C37"/>
                </a:solidFill>
                <a:latin typeface="TT Commons Pro"/>
              </a:rPr>
              <a:t>Sorun &amp; Çözüm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10910992" y="5993487"/>
            <a:ext cx="5853283" cy="528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1F1C37"/>
                </a:solidFill>
                <a:latin typeface="TT Commons Pro"/>
              </a:rPr>
              <a:t>Yaygın Etki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3088585" y="7619604"/>
            <a:ext cx="5853283" cy="528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1F1C37"/>
                </a:solidFill>
                <a:latin typeface="TT Commons Pro"/>
              </a:rPr>
              <a:t>Yöntem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10910992" y="7619604"/>
            <a:ext cx="5853283" cy="528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1F1C37"/>
                </a:solidFill>
                <a:latin typeface="TT Commons Pro"/>
              </a:rPr>
              <a:t>Beklenen Sonuçlar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825034" y="2359874"/>
            <a:ext cx="1263552" cy="1217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0080"/>
              </a:lnSpc>
              <a:spcBef>
                <a:spcPct val="0"/>
              </a:spcBef>
            </a:pPr>
            <a:r>
              <a:rPr lang="en-US" sz="7200" dirty="0">
                <a:solidFill>
                  <a:srgbClr val="1F1C37"/>
                </a:solidFill>
                <a:latin typeface="TT Commons Pro Bold"/>
              </a:rPr>
              <a:t>01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9626709" y="2359874"/>
            <a:ext cx="1284282" cy="1217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0080"/>
              </a:lnSpc>
              <a:spcBef>
                <a:spcPct val="0"/>
              </a:spcBef>
            </a:pPr>
            <a:r>
              <a:rPr lang="en-US" sz="7200">
                <a:solidFill>
                  <a:srgbClr val="1F1C37"/>
                </a:solidFill>
                <a:latin typeface="TT Commons Pro Bold"/>
              </a:rPr>
              <a:t>05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825034" y="3985614"/>
            <a:ext cx="1263552" cy="1217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0080"/>
              </a:lnSpc>
              <a:spcBef>
                <a:spcPct val="0"/>
              </a:spcBef>
            </a:pPr>
            <a:r>
              <a:rPr lang="en-US" sz="7200">
                <a:solidFill>
                  <a:srgbClr val="1F1C37"/>
                </a:solidFill>
                <a:latin typeface="TT Commons Pro Bold"/>
              </a:rPr>
              <a:t>02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9626709" y="3985614"/>
            <a:ext cx="1284282" cy="1217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0080"/>
              </a:lnSpc>
              <a:spcBef>
                <a:spcPct val="0"/>
              </a:spcBef>
            </a:pPr>
            <a:r>
              <a:rPr lang="en-US" sz="7200">
                <a:solidFill>
                  <a:srgbClr val="1F1C37"/>
                </a:solidFill>
                <a:latin typeface="TT Commons Pro Bold"/>
              </a:rPr>
              <a:t>06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1825034" y="5611355"/>
            <a:ext cx="1263552" cy="1217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0080"/>
              </a:lnSpc>
              <a:spcBef>
                <a:spcPct val="0"/>
              </a:spcBef>
            </a:pPr>
            <a:r>
              <a:rPr lang="en-US" sz="7200">
                <a:solidFill>
                  <a:srgbClr val="1F1C37"/>
                </a:solidFill>
                <a:latin typeface="TT Commons Pro Bold"/>
              </a:rPr>
              <a:t>03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9626709" y="5611355"/>
            <a:ext cx="1284282" cy="1217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0080"/>
              </a:lnSpc>
              <a:spcBef>
                <a:spcPct val="0"/>
              </a:spcBef>
            </a:pPr>
            <a:r>
              <a:rPr lang="en-US" sz="7200">
                <a:solidFill>
                  <a:srgbClr val="1F1C37"/>
                </a:solidFill>
                <a:latin typeface="TT Commons Pro Bold"/>
              </a:rPr>
              <a:t>07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825034" y="7237095"/>
            <a:ext cx="1263552" cy="1217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0080"/>
              </a:lnSpc>
              <a:spcBef>
                <a:spcPct val="0"/>
              </a:spcBef>
            </a:pPr>
            <a:r>
              <a:rPr lang="en-US" sz="7200">
                <a:solidFill>
                  <a:srgbClr val="1F1C37"/>
                </a:solidFill>
                <a:latin typeface="TT Commons Pro Bold"/>
              </a:rPr>
              <a:t>04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9626709" y="7237095"/>
            <a:ext cx="1284282" cy="1217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0080"/>
              </a:lnSpc>
              <a:spcBef>
                <a:spcPct val="0"/>
              </a:spcBef>
            </a:pPr>
            <a:r>
              <a:rPr lang="en-US" sz="7200">
                <a:solidFill>
                  <a:srgbClr val="1F1C37"/>
                </a:solidFill>
                <a:latin typeface="TT Commons Pro Bold"/>
              </a:rPr>
              <a:t>08</a:t>
            </a:r>
          </a:p>
        </p:txBody>
      </p:sp>
      <p:pic>
        <p:nvPicPr>
          <p:cNvPr id="84" name="Resim 83">
            <a:extLst>
              <a:ext uri="{FF2B5EF4-FFF2-40B4-BE49-F238E27FC236}">
                <a16:creationId xmlns:a16="http://schemas.microsoft.com/office/drawing/2014/main" id="{D4574103-8723-BECA-4051-9EF01EC5BD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1047" y="153514"/>
            <a:ext cx="2049311" cy="164002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316242" cy="10277122"/>
            <a:chOff x="0" y="0"/>
            <a:chExt cx="210754" cy="68490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0754" cy="6849028"/>
            </a:xfrm>
            <a:custGeom>
              <a:avLst/>
              <a:gdLst/>
              <a:ahLst/>
              <a:cxnLst/>
              <a:rect l="l" t="t" r="r" b="b"/>
              <a:pathLst>
                <a:path w="210754" h="6849028">
                  <a:moveTo>
                    <a:pt x="0" y="0"/>
                  </a:moveTo>
                  <a:lnTo>
                    <a:pt x="210754" y="0"/>
                  </a:lnTo>
                  <a:lnTo>
                    <a:pt x="210754" y="6849028"/>
                  </a:lnTo>
                  <a:lnTo>
                    <a:pt x="0" y="6849028"/>
                  </a:lnTo>
                  <a:close/>
                </a:path>
              </a:pathLst>
            </a:custGeom>
            <a:solidFill>
              <a:srgbClr val="6379E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10754" cy="68776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7242" y="8785017"/>
            <a:ext cx="5447858" cy="946565"/>
          </a:xfrm>
          <a:custGeom>
            <a:avLst/>
            <a:gdLst/>
            <a:ahLst/>
            <a:cxnLst/>
            <a:rect l="l" t="t" r="r" b="b"/>
            <a:pathLst>
              <a:path w="5447858" h="946565">
                <a:moveTo>
                  <a:pt x="0" y="0"/>
                </a:moveTo>
                <a:lnTo>
                  <a:pt x="5447859" y="0"/>
                </a:lnTo>
                <a:lnTo>
                  <a:pt x="5447859" y="946566"/>
                </a:lnTo>
                <a:lnTo>
                  <a:pt x="0" y="9465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12112021" y="8785017"/>
            <a:ext cx="5447858" cy="946565"/>
          </a:xfrm>
          <a:custGeom>
            <a:avLst/>
            <a:gdLst/>
            <a:ahLst/>
            <a:cxnLst/>
            <a:rect l="l" t="t" r="r" b="b"/>
            <a:pathLst>
              <a:path w="5447858" h="946565">
                <a:moveTo>
                  <a:pt x="0" y="0"/>
                </a:moveTo>
                <a:lnTo>
                  <a:pt x="5447859" y="0"/>
                </a:lnTo>
                <a:lnTo>
                  <a:pt x="5447859" y="946566"/>
                </a:lnTo>
                <a:lnTo>
                  <a:pt x="0" y="9465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6569632" y="8785017"/>
            <a:ext cx="5447858" cy="946565"/>
          </a:xfrm>
          <a:custGeom>
            <a:avLst/>
            <a:gdLst/>
            <a:ahLst/>
            <a:cxnLst/>
            <a:rect l="l" t="t" r="r" b="b"/>
            <a:pathLst>
              <a:path w="5447858" h="946565">
                <a:moveTo>
                  <a:pt x="0" y="0"/>
                </a:moveTo>
                <a:lnTo>
                  <a:pt x="5447858" y="0"/>
                </a:lnTo>
                <a:lnTo>
                  <a:pt x="5447858" y="946566"/>
                </a:lnTo>
                <a:lnTo>
                  <a:pt x="0" y="9465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8" name="Group 8"/>
          <p:cNvGrpSpPr/>
          <p:nvPr/>
        </p:nvGrpSpPr>
        <p:grpSpPr>
          <a:xfrm>
            <a:off x="1028700" y="3453981"/>
            <a:ext cx="5446401" cy="5804319"/>
            <a:chOff x="0" y="0"/>
            <a:chExt cx="1434443" cy="152870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34443" cy="1528709"/>
            </a:xfrm>
            <a:custGeom>
              <a:avLst/>
              <a:gdLst/>
              <a:ahLst/>
              <a:cxnLst/>
              <a:rect l="l" t="t" r="r" b="b"/>
              <a:pathLst>
                <a:path w="1434443" h="1528709">
                  <a:moveTo>
                    <a:pt x="0" y="0"/>
                  </a:moveTo>
                  <a:lnTo>
                    <a:pt x="1434443" y="0"/>
                  </a:lnTo>
                  <a:lnTo>
                    <a:pt x="1434443" y="1528709"/>
                  </a:lnTo>
                  <a:lnTo>
                    <a:pt x="0" y="1528709"/>
                  </a:lnTo>
                  <a:close/>
                </a:path>
              </a:pathLst>
            </a:custGeom>
            <a:solidFill>
              <a:srgbClr val="FFFFFF">
                <a:alpha val="94902"/>
              </a:srgbClr>
            </a:solidFill>
            <a:ln w="9525" cap="sq">
              <a:solidFill>
                <a:srgbClr val="1F1C37">
                  <a:alpha val="94902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1434443" cy="15572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113479" y="3453981"/>
            <a:ext cx="5446401" cy="5804319"/>
            <a:chOff x="0" y="0"/>
            <a:chExt cx="1434443" cy="152870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34443" cy="1528709"/>
            </a:xfrm>
            <a:custGeom>
              <a:avLst/>
              <a:gdLst/>
              <a:ahLst/>
              <a:cxnLst/>
              <a:rect l="l" t="t" r="r" b="b"/>
              <a:pathLst>
                <a:path w="1434443" h="1528709">
                  <a:moveTo>
                    <a:pt x="0" y="0"/>
                  </a:moveTo>
                  <a:lnTo>
                    <a:pt x="1434443" y="0"/>
                  </a:lnTo>
                  <a:lnTo>
                    <a:pt x="1434443" y="1528709"/>
                  </a:lnTo>
                  <a:lnTo>
                    <a:pt x="0" y="1528709"/>
                  </a:lnTo>
                  <a:close/>
                </a:path>
              </a:pathLst>
            </a:custGeom>
            <a:solidFill>
              <a:srgbClr val="FFFFFF">
                <a:alpha val="94902"/>
              </a:srgbClr>
            </a:solidFill>
            <a:ln w="9525" cap="sq">
              <a:solidFill>
                <a:srgbClr val="1F1C37">
                  <a:alpha val="94902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1434443" cy="15572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571090" y="3453981"/>
            <a:ext cx="5446401" cy="5804319"/>
            <a:chOff x="0" y="0"/>
            <a:chExt cx="1434443" cy="152870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434443" cy="1528709"/>
            </a:xfrm>
            <a:custGeom>
              <a:avLst/>
              <a:gdLst/>
              <a:ahLst/>
              <a:cxnLst/>
              <a:rect l="l" t="t" r="r" b="b"/>
              <a:pathLst>
                <a:path w="1434443" h="1528709">
                  <a:moveTo>
                    <a:pt x="0" y="0"/>
                  </a:moveTo>
                  <a:lnTo>
                    <a:pt x="1434443" y="0"/>
                  </a:lnTo>
                  <a:lnTo>
                    <a:pt x="1434443" y="1528709"/>
                  </a:lnTo>
                  <a:lnTo>
                    <a:pt x="0" y="1528709"/>
                  </a:lnTo>
                  <a:close/>
                </a:path>
              </a:pathLst>
            </a:custGeom>
            <a:solidFill>
              <a:srgbClr val="FFFFFF">
                <a:alpha val="94902"/>
              </a:srgbClr>
            </a:solidFill>
            <a:ln w="9525" cap="sq">
              <a:solidFill>
                <a:srgbClr val="1F1C37">
                  <a:alpha val="94902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1434443" cy="15572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483197" y="2185283"/>
            <a:ext cx="2537407" cy="2537397"/>
            <a:chOff x="0" y="0"/>
            <a:chExt cx="6350000" cy="634997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8025586" y="2185283"/>
            <a:ext cx="2537407" cy="2537397"/>
            <a:chOff x="0" y="0"/>
            <a:chExt cx="6350000" cy="634997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3570065" y="2185283"/>
            <a:ext cx="2537407" cy="2537397"/>
            <a:chOff x="0" y="0"/>
            <a:chExt cx="6350000" cy="634997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028700" y="914400"/>
            <a:ext cx="5685983" cy="918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840"/>
              </a:lnSpc>
              <a:spcBef>
                <a:spcPct val="0"/>
              </a:spcBef>
            </a:pPr>
            <a:r>
              <a:rPr lang="en-US" sz="5600" b="1" dirty="0" err="1">
                <a:solidFill>
                  <a:srgbClr val="1F1C37"/>
                </a:solidFill>
                <a:latin typeface="Oswald" pitchFamily="2" charset="0"/>
              </a:rPr>
              <a:t>Proje</a:t>
            </a:r>
            <a:r>
              <a:rPr lang="en-US" sz="5600" b="1" dirty="0">
                <a:solidFill>
                  <a:srgbClr val="1F1C37"/>
                </a:solidFill>
                <a:latin typeface="Oswald" pitchFamily="2" charset="0"/>
              </a:rPr>
              <a:t> </a:t>
            </a:r>
            <a:r>
              <a:rPr lang="en-US" sz="5600" b="1" dirty="0" err="1">
                <a:solidFill>
                  <a:srgbClr val="1F1C37"/>
                </a:solidFill>
                <a:latin typeface="Oswald" pitchFamily="2" charset="0"/>
              </a:rPr>
              <a:t>Ekibimiz</a:t>
            </a:r>
            <a:endParaRPr lang="en-US" sz="5600" b="1" dirty="0">
              <a:solidFill>
                <a:srgbClr val="1F1C37"/>
              </a:solidFill>
              <a:latin typeface="Oswald" pitchFamily="2" charset="0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029429" y="4855528"/>
            <a:ext cx="5446401" cy="528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1F1C37"/>
                </a:solidFill>
                <a:latin typeface="TT Commons Pro Bold"/>
              </a:rPr>
              <a:t>İclal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573276" y="4855528"/>
            <a:ext cx="5446401" cy="528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1F1C37"/>
                </a:solidFill>
                <a:latin typeface="TT Commons Pro Bold"/>
              </a:rPr>
              <a:t>Halime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117114" y="4855528"/>
            <a:ext cx="5446401" cy="528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1F1C37"/>
                </a:solidFill>
                <a:latin typeface="TT Commons Pro Bold"/>
              </a:rPr>
              <a:t>Fatma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27242" y="5326697"/>
            <a:ext cx="5446401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1F1C37"/>
                </a:solidFill>
                <a:latin typeface="TT Commons Pro"/>
              </a:rPr>
              <a:t>Proje Lideri &amp; Metin Yazarı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268738" y="5875338"/>
            <a:ext cx="4967782" cy="1108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1F1C37"/>
                </a:solidFill>
                <a:latin typeface="TT Commons Pro"/>
              </a:rPr>
              <a:t>Hadis çalışmaları, yazma</a:t>
            </a:r>
          </a:p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1F1C37"/>
                </a:solidFill>
                <a:latin typeface="TT Commons Pro"/>
              </a:rPr>
              <a:t>Değerleri yaşatan bir nesil </a:t>
            </a:r>
          </a:p>
          <a:p>
            <a:pPr marL="0" lvl="0" indent="0"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1F1C37"/>
                </a:solidFill>
                <a:latin typeface="TT Commons Pro"/>
              </a:rPr>
              <a:t>Çevre ahlakını metinlerle anlatmak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812585" y="5875338"/>
            <a:ext cx="4967782" cy="1480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1F1C37"/>
                </a:solidFill>
                <a:latin typeface="TT Commons Pro"/>
              </a:rPr>
              <a:t>Video kurgu, seslendirme</a:t>
            </a:r>
          </a:p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1F1C37"/>
                </a:solidFill>
                <a:latin typeface="TT Commons Pro"/>
              </a:rPr>
              <a:t>Görsel anlatımla Z kuşağına ulaşmak </a:t>
            </a:r>
          </a:p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1F1C37"/>
                </a:solidFill>
                <a:latin typeface="TT Commons Pro"/>
              </a:rPr>
              <a:t>Tanıtım filmiyle geniş kitleye erişmek</a:t>
            </a:r>
          </a:p>
          <a:p>
            <a:pPr marL="0" lvl="0" indent="0" algn="ctr">
              <a:lnSpc>
                <a:spcPts val="2940"/>
              </a:lnSpc>
              <a:spcBef>
                <a:spcPct val="0"/>
              </a:spcBef>
            </a:pPr>
            <a:endParaRPr lang="en-US" sz="2100">
              <a:solidFill>
                <a:srgbClr val="1F1C37"/>
              </a:solidFill>
              <a:latin typeface="TT Commons Pro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12356423" y="5875338"/>
            <a:ext cx="4967782" cy="1480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1F1C37"/>
                </a:solidFill>
                <a:latin typeface="TT Commons Pro"/>
              </a:rPr>
              <a:t>Araştırma, tasarım</a:t>
            </a:r>
          </a:p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1F1C37"/>
                </a:solidFill>
                <a:latin typeface="TT Commons Pro"/>
              </a:rPr>
              <a:t>Sahih kaynaklarla bilinç oluşturmak </a:t>
            </a:r>
          </a:p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1F1C37"/>
                </a:solidFill>
                <a:latin typeface="TT Commons Pro"/>
              </a:rPr>
              <a:t>Hadis kartları ve afiş tasarlamak</a:t>
            </a:r>
          </a:p>
          <a:p>
            <a:pPr marL="0" lvl="0" indent="0" algn="ctr">
              <a:lnSpc>
                <a:spcPts val="2940"/>
              </a:lnSpc>
              <a:spcBef>
                <a:spcPct val="0"/>
              </a:spcBef>
            </a:pPr>
            <a:endParaRPr lang="en-US" sz="2100">
              <a:solidFill>
                <a:srgbClr val="1F1C37"/>
              </a:solidFill>
              <a:latin typeface="TT Commons Pro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6571090" y="5326697"/>
            <a:ext cx="5446401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1F1C37"/>
                </a:solidFill>
                <a:latin typeface="TT Commons Pro"/>
              </a:rPr>
              <a:t>Video Kurgu &amp; Seslendirme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2114927" y="5326697"/>
            <a:ext cx="5446401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1F1C37"/>
                </a:solidFill>
                <a:latin typeface="TT Commons Pro"/>
              </a:rPr>
              <a:t>Araştırma &amp; Görsel Tasarım</a:t>
            </a:r>
          </a:p>
        </p:txBody>
      </p:sp>
      <p:pic>
        <p:nvPicPr>
          <p:cNvPr id="33" name="Resim 32">
            <a:extLst>
              <a:ext uri="{FF2B5EF4-FFF2-40B4-BE49-F238E27FC236}">
                <a16:creationId xmlns:a16="http://schemas.microsoft.com/office/drawing/2014/main" id="{D8781096-93E3-F82A-6370-1B55C4D1E1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4644" y="208689"/>
            <a:ext cx="2049311" cy="164002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316242" cy="10277122"/>
            <a:chOff x="0" y="0"/>
            <a:chExt cx="210754" cy="68490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0754" cy="6849028"/>
            </a:xfrm>
            <a:custGeom>
              <a:avLst/>
              <a:gdLst/>
              <a:ahLst/>
              <a:cxnLst/>
              <a:rect l="l" t="t" r="r" b="b"/>
              <a:pathLst>
                <a:path w="210754" h="6849028">
                  <a:moveTo>
                    <a:pt x="0" y="0"/>
                  </a:moveTo>
                  <a:lnTo>
                    <a:pt x="210754" y="0"/>
                  </a:lnTo>
                  <a:lnTo>
                    <a:pt x="210754" y="6849028"/>
                  </a:lnTo>
                  <a:lnTo>
                    <a:pt x="0" y="6849028"/>
                  </a:lnTo>
                  <a:close/>
                </a:path>
              </a:pathLst>
            </a:custGeom>
            <a:solidFill>
              <a:srgbClr val="6379E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10754" cy="68776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70469" y="3908586"/>
            <a:ext cx="3508926" cy="801978"/>
            <a:chOff x="0" y="0"/>
            <a:chExt cx="924162" cy="21122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24162" cy="211220"/>
            </a:xfrm>
            <a:custGeom>
              <a:avLst/>
              <a:gdLst/>
              <a:ahLst/>
              <a:cxnLst/>
              <a:rect l="l" t="t" r="r" b="b"/>
              <a:pathLst>
                <a:path w="924162" h="211220">
                  <a:moveTo>
                    <a:pt x="0" y="0"/>
                  </a:moveTo>
                  <a:lnTo>
                    <a:pt x="924162" y="0"/>
                  </a:lnTo>
                  <a:lnTo>
                    <a:pt x="924162" y="211220"/>
                  </a:lnTo>
                  <a:lnTo>
                    <a:pt x="0" y="211220"/>
                  </a:lnTo>
                  <a:close/>
                </a:path>
              </a:pathLst>
            </a:custGeom>
            <a:solidFill>
              <a:srgbClr val="FFFFFF">
                <a:alpha val="49804"/>
              </a:srgbClr>
            </a:solidFill>
            <a:ln w="9525" cap="sq">
              <a:solidFill>
                <a:srgbClr val="000000">
                  <a:alpha val="49804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924162" cy="2397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487180" y="3997789"/>
            <a:ext cx="2675504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1F1C37"/>
                </a:solidFill>
                <a:latin typeface="TT Commons Pro Bold"/>
              </a:rPr>
              <a:t>Sorun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5398509" y="3908586"/>
            <a:ext cx="3508926" cy="801978"/>
            <a:chOff x="0" y="0"/>
            <a:chExt cx="924162" cy="21122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24162" cy="211220"/>
            </a:xfrm>
            <a:custGeom>
              <a:avLst/>
              <a:gdLst/>
              <a:ahLst/>
              <a:cxnLst/>
              <a:rect l="l" t="t" r="r" b="b"/>
              <a:pathLst>
                <a:path w="924162" h="211220">
                  <a:moveTo>
                    <a:pt x="0" y="0"/>
                  </a:moveTo>
                  <a:lnTo>
                    <a:pt x="924162" y="0"/>
                  </a:lnTo>
                  <a:lnTo>
                    <a:pt x="924162" y="211220"/>
                  </a:lnTo>
                  <a:lnTo>
                    <a:pt x="0" y="211220"/>
                  </a:lnTo>
                  <a:close/>
                </a:path>
              </a:pathLst>
            </a:custGeom>
            <a:solidFill>
              <a:srgbClr val="FFFFFF">
                <a:alpha val="49804"/>
              </a:srgbClr>
            </a:solidFill>
            <a:ln w="9525" cap="sq">
              <a:solidFill>
                <a:srgbClr val="000000">
                  <a:alpha val="49804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924162" cy="2397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5398509" y="3997789"/>
            <a:ext cx="3508926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1F1C37"/>
                </a:solidFill>
                <a:latin typeface="TT Commons Pro Bold"/>
              </a:rPr>
              <a:t>Hedef Kitle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9726548" y="3908586"/>
            <a:ext cx="3508926" cy="801978"/>
            <a:chOff x="0" y="0"/>
            <a:chExt cx="924162" cy="21122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924162" cy="211220"/>
            </a:xfrm>
            <a:custGeom>
              <a:avLst/>
              <a:gdLst/>
              <a:ahLst/>
              <a:cxnLst/>
              <a:rect l="l" t="t" r="r" b="b"/>
              <a:pathLst>
                <a:path w="924162" h="211220">
                  <a:moveTo>
                    <a:pt x="0" y="0"/>
                  </a:moveTo>
                  <a:lnTo>
                    <a:pt x="924162" y="0"/>
                  </a:lnTo>
                  <a:lnTo>
                    <a:pt x="924162" y="211220"/>
                  </a:lnTo>
                  <a:lnTo>
                    <a:pt x="0" y="211220"/>
                  </a:lnTo>
                  <a:close/>
                </a:path>
              </a:pathLst>
            </a:custGeom>
            <a:solidFill>
              <a:srgbClr val="FFFFFF">
                <a:alpha val="49804"/>
              </a:srgbClr>
            </a:solidFill>
            <a:ln w="9525" cap="sq">
              <a:solidFill>
                <a:srgbClr val="000000">
                  <a:alpha val="49804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924162" cy="2397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0161256" y="4030809"/>
            <a:ext cx="2636605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1F1C37"/>
                </a:solidFill>
                <a:latin typeface="TT Commons Pro Bold"/>
              </a:rPr>
              <a:t>Çözüm Fikri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4054588" y="3908586"/>
            <a:ext cx="3508926" cy="801978"/>
            <a:chOff x="0" y="0"/>
            <a:chExt cx="924162" cy="21122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924162" cy="211220"/>
            </a:xfrm>
            <a:custGeom>
              <a:avLst/>
              <a:gdLst/>
              <a:ahLst/>
              <a:cxnLst/>
              <a:rect l="l" t="t" r="r" b="b"/>
              <a:pathLst>
                <a:path w="924162" h="211220">
                  <a:moveTo>
                    <a:pt x="0" y="0"/>
                  </a:moveTo>
                  <a:lnTo>
                    <a:pt x="924162" y="0"/>
                  </a:lnTo>
                  <a:lnTo>
                    <a:pt x="924162" y="211220"/>
                  </a:lnTo>
                  <a:lnTo>
                    <a:pt x="0" y="211220"/>
                  </a:lnTo>
                  <a:close/>
                </a:path>
              </a:pathLst>
            </a:custGeom>
            <a:solidFill>
              <a:srgbClr val="FFFFFF">
                <a:alpha val="49804"/>
              </a:srgbClr>
            </a:solidFill>
            <a:ln w="9525" cap="sq">
              <a:solidFill>
                <a:srgbClr val="000000">
                  <a:alpha val="49804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924162" cy="2397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4277082" y="3997789"/>
            <a:ext cx="3063939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1F1C37"/>
                </a:solidFill>
                <a:latin typeface="TT Commons Pro Bold"/>
              </a:rPr>
              <a:t>Çözüm Yöntemi</a:t>
            </a:r>
          </a:p>
        </p:txBody>
      </p:sp>
      <p:sp>
        <p:nvSpPr>
          <p:cNvPr id="24" name="Freeform 24"/>
          <p:cNvSpPr/>
          <p:nvPr/>
        </p:nvSpPr>
        <p:spPr>
          <a:xfrm>
            <a:off x="15139273" y="2305218"/>
            <a:ext cx="1455253" cy="1365291"/>
          </a:xfrm>
          <a:custGeom>
            <a:avLst/>
            <a:gdLst/>
            <a:ahLst/>
            <a:cxnLst/>
            <a:rect l="l" t="t" r="r" b="b"/>
            <a:pathLst>
              <a:path w="1455253" h="1365291">
                <a:moveTo>
                  <a:pt x="0" y="0"/>
                </a:moveTo>
                <a:lnTo>
                  <a:pt x="1455253" y="0"/>
                </a:lnTo>
                <a:lnTo>
                  <a:pt x="1455253" y="1365291"/>
                </a:lnTo>
                <a:lnTo>
                  <a:pt x="0" y="136529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5" name="TextBox 25"/>
          <p:cNvSpPr txBox="1"/>
          <p:nvPr/>
        </p:nvSpPr>
        <p:spPr>
          <a:xfrm>
            <a:off x="1028700" y="923925"/>
            <a:ext cx="11452876" cy="953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840"/>
              </a:lnSpc>
              <a:spcBef>
                <a:spcPct val="0"/>
              </a:spcBef>
            </a:pPr>
            <a:r>
              <a:rPr lang="en-US" sz="5600">
                <a:solidFill>
                  <a:srgbClr val="1F1C37"/>
                </a:solidFill>
                <a:latin typeface="Oswald Bold"/>
              </a:rPr>
              <a:t>Sorun ve Çözüm</a:t>
            </a:r>
          </a:p>
        </p:txBody>
      </p:sp>
      <p:sp>
        <p:nvSpPr>
          <p:cNvPr id="26" name="Freeform 26"/>
          <p:cNvSpPr/>
          <p:nvPr/>
        </p:nvSpPr>
        <p:spPr>
          <a:xfrm>
            <a:off x="1073375" y="8953462"/>
            <a:ext cx="3508926" cy="609676"/>
          </a:xfrm>
          <a:custGeom>
            <a:avLst/>
            <a:gdLst/>
            <a:ahLst/>
            <a:cxnLst/>
            <a:rect l="l" t="t" r="r" b="b"/>
            <a:pathLst>
              <a:path w="3508926" h="609676">
                <a:moveTo>
                  <a:pt x="0" y="0"/>
                </a:moveTo>
                <a:lnTo>
                  <a:pt x="3508926" y="0"/>
                </a:lnTo>
                <a:lnTo>
                  <a:pt x="3508926" y="609676"/>
                </a:lnTo>
                <a:lnTo>
                  <a:pt x="0" y="6096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7" name="Freeform 27"/>
          <p:cNvSpPr/>
          <p:nvPr/>
        </p:nvSpPr>
        <p:spPr>
          <a:xfrm>
            <a:off x="5398509" y="8953462"/>
            <a:ext cx="3508926" cy="609676"/>
          </a:xfrm>
          <a:custGeom>
            <a:avLst/>
            <a:gdLst/>
            <a:ahLst/>
            <a:cxnLst/>
            <a:rect l="l" t="t" r="r" b="b"/>
            <a:pathLst>
              <a:path w="3508926" h="609676">
                <a:moveTo>
                  <a:pt x="0" y="0"/>
                </a:moveTo>
                <a:lnTo>
                  <a:pt x="3508926" y="0"/>
                </a:lnTo>
                <a:lnTo>
                  <a:pt x="3508926" y="609676"/>
                </a:lnTo>
                <a:lnTo>
                  <a:pt x="0" y="6096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8" name="Freeform 28"/>
          <p:cNvSpPr/>
          <p:nvPr/>
        </p:nvSpPr>
        <p:spPr>
          <a:xfrm>
            <a:off x="9726548" y="8953462"/>
            <a:ext cx="3508926" cy="609676"/>
          </a:xfrm>
          <a:custGeom>
            <a:avLst/>
            <a:gdLst/>
            <a:ahLst/>
            <a:cxnLst/>
            <a:rect l="l" t="t" r="r" b="b"/>
            <a:pathLst>
              <a:path w="3508926" h="609676">
                <a:moveTo>
                  <a:pt x="0" y="0"/>
                </a:moveTo>
                <a:lnTo>
                  <a:pt x="3508926" y="0"/>
                </a:lnTo>
                <a:lnTo>
                  <a:pt x="3508926" y="609676"/>
                </a:lnTo>
                <a:lnTo>
                  <a:pt x="0" y="6096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9" name="Freeform 29"/>
          <p:cNvSpPr/>
          <p:nvPr/>
        </p:nvSpPr>
        <p:spPr>
          <a:xfrm>
            <a:off x="14054624" y="8953462"/>
            <a:ext cx="3508926" cy="609676"/>
          </a:xfrm>
          <a:custGeom>
            <a:avLst/>
            <a:gdLst/>
            <a:ahLst/>
            <a:cxnLst/>
            <a:rect l="l" t="t" r="r" b="b"/>
            <a:pathLst>
              <a:path w="3508926" h="609676">
                <a:moveTo>
                  <a:pt x="0" y="0"/>
                </a:moveTo>
                <a:lnTo>
                  <a:pt x="3508927" y="0"/>
                </a:lnTo>
                <a:lnTo>
                  <a:pt x="3508927" y="609676"/>
                </a:lnTo>
                <a:lnTo>
                  <a:pt x="0" y="6096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0" name="Group 30"/>
          <p:cNvGrpSpPr/>
          <p:nvPr/>
        </p:nvGrpSpPr>
        <p:grpSpPr>
          <a:xfrm>
            <a:off x="1073375" y="5005838"/>
            <a:ext cx="3506020" cy="4252462"/>
            <a:chOff x="0" y="0"/>
            <a:chExt cx="923396" cy="111999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923396" cy="1119990"/>
            </a:xfrm>
            <a:custGeom>
              <a:avLst/>
              <a:gdLst/>
              <a:ahLst/>
              <a:cxnLst/>
              <a:rect l="l" t="t" r="r" b="b"/>
              <a:pathLst>
                <a:path w="923396" h="1119990">
                  <a:moveTo>
                    <a:pt x="0" y="0"/>
                  </a:moveTo>
                  <a:lnTo>
                    <a:pt x="923396" y="0"/>
                  </a:lnTo>
                  <a:lnTo>
                    <a:pt x="923396" y="1119990"/>
                  </a:lnTo>
                  <a:lnTo>
                    <a:pt x="0" y="1119990"/>
                  </a:lnTo>
                  <a:close/>
                </a:path>
              </a:pathLst>
            </a:custGeom>
            <a:solidFill>
              <a:srgbClr val="FFFFFF">
                <a:alpha val="94902"/>
              </a:srgbClr>
            </a:solidFill>
            <a:ln w="9525" cap="sq">
              <a:solidFill>
                <a:srgbClr val="1F1C37">
                  <a:alpha val="94902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28575"/>
              <a:ext cx="923396" cy="11485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5398509" y="5005838"/>
            <a:ext cx="3506020" cy="4252462"/>
            <a:chOff x="0" y="0"/>
            <a:chExt cx="923396" cy="111999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923396" cy="1119990"/>
            </a:xfrm>
            <a:custGeom>
              <a:avLst/>
              <a:gdLst/>
              <a:ahLst/>
              <a:cxnLst/>
              <a:rect l="l" t="t" r="r" b="b"/>
              <a:pathLst>
                <a:path w="923396" h="1119990">
                  <a:moveTo>
                    <a:pt x="0" y="0"/>
                  </a:moveTo>
                  <a:lnTo>
                    <a:pt x="923396" y="0"/>
                  </a:lnTo>
                  <a:lnTo>
                    <a:pt x="923396" y="1119990"/>
                  </a:lnTo>
                  <a:lnTo>
                    <a:pt x="0" y="1119990"/>
                  </a:lnTo>
                  <a:close/>
                </a:path>
              </a:pathLst>
            </a:custGeom>
            <a:solidFill>
              <a:srgbClr val="FFFFFF">
                <a:alpha val="94902"/>
              </a:srgbClr>
            </a:solidFill>
            <a:ln w="9525" cap="sq">
              <a:solidFill>
                <a:srgbClr val="1F1C37">
                  <a:alpha val="94902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28575"/>
              <a:ext cx="923396" cy="11485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9726548" y="5005838"/>
            <a:ext cx="3506020" cy="4252462"/>
            <a:chOff x="0" y="0"/>
            <a:chExt cx="923396" cy="111999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923396" cy="1119990"/>
            </a:xfrm>
            <a:custGeom>
              <a:avLst/>
              <a:gdLst/>
              <a:ahLst/>
              <a:cxnLst/>
              <a:rect l="l" t="t" r="r" b="b"/>
              <a:pathLst>
                <a:path w="923396" h="1119990">
                  <a:moveTo>
                    <a:pt x="0" y="0"/>
                  </a:moveTo>
                  <a:lnTo>
                    <a:pt x="923396" y="0"/>
                  </a:lnTo>
                  <a:lnTo>
                    <a:pt x="923396" y="1119990"/>
                  </a:lnTo>
                  <a:lnTo>
                    <a:pt x="0" y="1119990"/>
                  </a:lnTo>
                  <a:close/>
                </a:path>
              </a:pathLst>
            </a:custGeom>
            <a:solidFill>
              <a:srgbClr val="FFFFFF">
                <a:alpha val="94902"/>
              </a:srgbClr>
            </a:solidFill>
            <a:ln w="9525" cap="sq">
              <a:solidFill>
                <a:srgbClr val="1F1C37">
                  <a:alpha val="94902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28575"/>
              <a:ext cx="923396" cy="11485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4054624" y="5005838"/>
            <a:ext cx="3506020" cy="4252462"/>
            <a:chOff x="0" y="0"/>
            <a:chExt cx="923396" cy="111999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923396" cy="1119990"/>
            </a:xfrm>
            <a:custGeom>
              <a:avLst/>
              <a:gdLst/>
              <a:ahLst/>
              <a:cxnLst/>
              <a:rect l="l" t="t" r="r" b="b"/>
              <a:pathLst>
                <a:path w="923396" h="1119990">
                  <a:moveTo>
                    <a:pt x="0" y="0"/>
                  </a:moveTo>
                  <a:lnTo>
                    <a:pt x="923396" y="0"/>
                  </a:lnTo>
                  <a:lnTo>
                    <a:pt x="923396" y="1119990"/>
                  </a:lnTo>
                  <a:lnTo>
                    <a:pt x="0" y="1119990"/>
                  </a:lnTo>
                  <a:close/>
                </a:path>
              </a:pathLst>
            </a:custGeom>
            <a:solidFill>
              <a:srgbClr val="FFFFFF">
                <a:alpha val="94902"/>
              </a:srgbClr>
            </a:solidFill>
            <a:ln w="9525" cap="sq">
              <a:solidFill>
                <a:srgbClr val="1F1C37">
                  <a:alpha val="94902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-28575"/>
              <a:ext cx="923396" cy="11485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1295431" y="5177288"/>
            <a:ext cx="3064813" cy="1108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1F1C37"/>
                </a:solidFill>
                <a:latin typeface="TT Commons Pro"/>
              </a:rPr>
              <a:t>Çevre kirliliği, su israfı ve aşırı tüketim artarken; gençlerde teorik çevre bilgisi davranışa yeterince dönüşememektedir.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5619113" y="5177288"/>
            <a:ext cx="3064813" cy="1108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1F1C37"/>
                </a:solidFill>
                <a:latin typeface="TT Commons Pro"/>
              </a:rPr>
              <a:t>Birincil: ortaöğretim, lise ve üniversite gençleri. İkincil: öğretmenler, aileler, gençlik toplulukları ve STK'lar.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9947152" y="5177288"/>
            <a:ext cx="3064813" cy="1108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1F1C37"/>
                </a:solidFill>
                <a:latin typeface="TT Commons Pro"/>
              </a:rPr>
              <a:t>Hadis temelli ahlâkî motivasyonla çevre bilincini kültürel ve manevi değerlerle yeniden inşa eden dijital bir sosyal model.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4275228" y="5177288"/>
            <a:ext cx="3064813" cy="73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1F1C37"/>
                </a:solidFill>
                <a:latin typeface="TT Commons Pro"/>
              </a:rPr>
              <a:t>Dijital içerik platformu, sosyal medya entegrasyonu, haftalık davranış görevleri ve indirilebilir eğitim materyalleri.</a:t>
            </a:r>
          </a:p>
        </p:txBody>
      </p:sp>
      <p:pic>
        <p:nvPicPr>
          <p:cNvPr id="60" name="Grafik 59" descr="Kullanıcılar düz dolguyla">
            <a:extLst>
              <a:ext uri="{FF2B5EF4-FFF2-40B4-BE49-F238E27FC236}">
                <a16:creationId xmlns:a16="http://schemas.microsoft.com/office/drawing/2014/main" id="{5BDE7883-8261-14C8-510E-9F0663C918B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45778" y="2252503"/>
            <a:ext cx="1611481" cy="1611481"/>
          </a:xfrm>
          <a:prstGeom prst="rect">
            <a:avLst/>
          </a:prstGeom>
        </p:spPr>
      </p:pic>
      <p:pic>
        <p:nvPicPr>
          <p:cNvPr id="64" name="Grafik 63" descr="Ampul ve kurşun kalem düz dolguyla">
            <a:extLst>
              <a:ext uri="{FF2B5EF4-FFF2-40B4-BE49-F238E27FC236}">
                <a16:creationId xmlns:a16="http://schemas.microsoft.com/office/drawing/2014/main" id="{AF5A3BD5-2403-71D7-4FAA-F2BC84568AC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24940" y="2364538"/>
            <a:ext cx="1246652" cy="1246652"/>
          </a:xfrm>
          <a:prstGeom prst="rect">
            <a:avLst/>
          </a:prstGeom>
        </p:spPr>
      </p:pic>
      <p:pic>
        <p:nvPicPr>
          <p:cNvPr id="66" name="Grafik 65" descr="Soru İşareti düz dolguyla">
            <a:extLst>
              <a:ext uri="{FF2B5EF4-FFF2-40B4-BE49-F238E27FC236}">
                <a16:creationId xmlns:a16="http://schemas.microsoft.com/office/drawing/2014/main" id="{A358150E-E730-C37A-2574-7921EC9C747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86379" y="2519472"/>
            <a:ext cx="1091718" cy="1091718"/>
          </a:xfrm>
          <a:prstGeom prst="rect">
            <a:avLst/>
          </a:prstGeom>
        </p:spPr>
      </p:pic>
      <p:pic>
        <p:nvPicPr>
          <p:cNvPr id="22" name="Resim 21">
            <a:extLst>
              <a:ext uri="{FF2B5EF4-FFF2-40B4-BE49-F238E27FC236}">
                <a16:creationId xmlns:a16="http://schemas.microsoft.com/office/drawing/2014/main" id="{5FF34B45-D25C-6C8C-F243-4FB4D14DF7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4644" y="186257"/>
            <a:ext cx="2049311" cy="164002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316242" cy="10277122"/>
            <a:chOff x="0" y="0"/>
            <a:chExt cx="210754" cy="68490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0754" cy="6849028"/>
            </a:xfrm>
            <a:custGeom>
              <a:avLst/>
              <a:gdLst/>
              <a:ahLst/>
              <a:cxnLst/>
              <a:rect l="l" t="t" r="r" b="b"/>
              <a:pathLst>
                <a:path w="210754" h="6849028">
                  <a:moveTo>
                    <a:pt x="0" y="0"/>
                  </a:moveTo>
                  <a:lnTo>
                    <a:pt x="210754" y="0"/>
                  </a:lnTo>
                  <a:lnTo>
                    <a:pt x="210754" y="6849028"/>
                  </a:lnTo>
                  <a:lnTo>
                    <a:pt x="0" y="6849028"/>
                  </a:lnTo>
                  <a:close/>
                </a:path>
              </a:pathLst>
            </a:custGeom>
            <a:solidFill>
              <a:srgbClr val="FC4D4D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10754" cy="68776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865439" y="6863603"/>
            <a:ext cx="1713450" cy="1700069"/>
            <a:chOff x="0" y="0"/>
            <a:chExt cx="812800" cy="80645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06452"/>
            </a:xfrm>
            <a:custGeom>
              <a:avLst/>
              <a:gdLst/>
              <a:ahLst/>
              <a:cxnLst/>
              <a:rect l="l" t="t" r="r" b="b"/>
              <a:pathLst>
                <a:path w="812800" h="806452">
                  <a:moveTo>
                    <a:pt x="0" y="0"/>
                  </a:moveTo>
                  <a:lnTo>
                    <a:pt x="812800" y="0"/>
                  </a:lnTo>
                  <a:lnTo>
                    <a:pt x="812800" y="806452"/>
                  </a:lnTo>
                  <a:lnTo>
                    <a:pt x="0" y="806452"/>
                  </a:lnTo>
                  <a:close/>
                </a:path>
              </a:pathLst>
            </a:custGeom>
            <a:solidFill>
              <a:srgbClr val="909DDD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350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578890" y="3423321"/>
            <a:ext cx="1713450" cy="171345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09DDD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6578890" y="6863603"/>
            <a:ext cx="1713450" cy="1699472"/>
            <a:chOff x="0" y="0"/>
            <a:chExt cx="812800" cy="80616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06169"/>
            </a:xfrm>
            <a:custGeom>
              <a:avLst/>
              <a:gdLst/>
              <a:ahLst/>
              <a:cxnLst/>
              <a:rect l="l" t="t" r="r" b="b"/>
              <a:pathLst>
                <a:path w="812800" h="806169">
                  <a:moveTo>
                    <a:pt x="0" y="0"/>
                  </a:moveTo>
                  <a:lnTo>
                    <a:pt x="812800" y="0"/>
                  </a:lnTo>
                  <a:lnTo>
                    <a:pt x="812800" y="806169"/>
                  </a:lnTo>
                  <a:lnTo>
                    <a:pt x="0" y="806169"/>
                  </a:lnTo>
                  <a:close/>
                </a:path>
              </a:pathLst>
            </a:custGeom>
            <a:solidFill>
              <a:srgbClr val="6379E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812800" cy="8347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4865439" y="0"/>
            <a:ext cx="1713450" cy="171345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6E9F0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6578890" y="5146138"/>
            <a:ext cx="1704083" cy="1704083"/>
          </a:xfrm>
          <a:custGeom>
            <a:avLst/>
            <a:gdLst/>
            <a:ahLst/>
            <a:cxnLst/>
            <a:rect l="l" t="t" r="r" b="b"/>
            <a:pathLst>
              <a:path w="1704083" h="1704083">
                <a:moveTo>
                  <a:pt x="0" y="0"/>
                </a:moveTo>
                <a:lnTo>
                  <a:pt x="1704083" y="0"/>
                </a:lnTo>
                <a:lnTo>
                  <a:pt x="1704083" y="1704083"/>
                </a:lnTo>
                <a:lnTo>
                  <a:pt x="0" y="170408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18" name="Group 18"/>
          <p:cNvGrpSpPr/>
          <p:nvPr/>
        </p:nvGrpSpPr>
        <p:grpSpPr>
          <a:xfrm rot="5400000">
            <a:off x="14865439" y="5150153"/>
            <a:ext cx="1713450" cy="1713450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812800"/>
                  </a:lnTo>
                  <a:lnTo>
                    <a:pt x="0" y="8128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6E9F0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27000" y="348796"/>
              <a:ext cx="558800" cy="4059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 rot="-5400000">
            <a:off x="16965433" y="1326907"/>
            <a:ext cx="1713450" cy="2486537"/>
          </a:xfrm>
          <a:custGeom>
            <a:avLst/>
            <a:gdLst/>
            <a:ahLst/>
            <a:cxnLst/>
            <a:rect l="l" t="t" r="r" b="b"/>
            <a:pathLst>
              <a:path w="1713450" h="2486537">
                <a:moveTo>
                  <a:pt x="0" y="0"/>
                </a:moveTo>
                <a:lnTo>
                  <a:pt x="1713450" y="0"/>
                </a:lnTo>
                <a:lnTo>
                  <a:pt x="1713450" y="2486537"/>
                </a:lnTo>
                <a:lnTo>
                  <a:pt x="0" y="248653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23" name="Group 23"/>
          <p:cNvGrpSpPr/>
          <p:nvPr/>
        </p:nvGrpSpPr>
        <p:grpSpPr>
          <a:xfrm>
            <a:off x="16569523" y="8563075"/>
            <a:ext cx="1713450" cy="1714047"/>
            <a:chOff x="0" y="0"/>
            <a:chExt cx="812800" cy="813083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3083"/>
            </a:xfrm>
            <a:custGeom>
              <a:avLst/>
              <a:gdLst/>
              <a:ahLst/>
              <a:cxnLst/>
              <a:rect l="l" t="t" r="r" b="b"/>
              <a:pathLst>
                <a:path w="812800" h="813083">
                  <a:moveTo>
                    <a:pt x="406400" y="0"/>
                  </a:moveTo>
                  <a:cubicBezTo>
                    <a:pt x="181951" y="0"/>
                    <a:pt x="0" y="182015"/>
                    <a:pt x="0" y="406542"/>
                  </a:cubicBezTo>
                  <a:cubicBezTo>
                    <a:pt x="0" y="631068"/>
                    <a:pt x="181951" y="813083"/>
                    <a:pt x="406400" y="813083"/>
                  </a:cubicBezTo>
                  <a:cubicBezTo>
                    <a:pt x="630849" y="813083"/>
                    <a:pt x="812800" y="631068"/>
                    <a:pt x="812800" y="406542"/>
                  </a:cubicBezTo>
                  <a:cubicBezTo>
                    <a:pt x="812800" y="182015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09DDD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47652"/>
              <a:ext cx="660400" cy="6892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 rot="-10800000">
            <a:off x="14874807" y="1737238"/>
            <a:ext cx="1704083" cy="1713450"/>
            <a:chOff x="0" y="0"/>
            <a:chExt cx="808357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08357" cy="812800"/>
            </a:xfrm>
            <a:custGeom>
              <a:avLst/>
              <a:gdLst/>
              <a:ahLst/>
              <a:cxnLst/>
              <a:rect l="l" t="t" r="r" b="b"/>
              <a:pathLst>
                <a:path w="808357" h="812800">
                  <a:moveTo>
                    <a:pt x="0" y="0"/>
                  </a:moveTo>
                  <a:lnTo>
                    <a:pt x="808357" y="0"/>
                  </a:lnTo>
                  <a:lnTo>
                    <a:pt x="808357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09DDD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28575"/>
              <a:ext cx="808357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-10800000">
            <a:off x="14856072" y="3436485"/>
            <a:ext cx="1704083" cy="1704083"/>
          </a:xfrm>
          <a:custGeom>
            <a:avLst/>
            <a:gdLst/>
            <a:ahLst/>
            <a:cxnLst/>
            <a:rect l="l" t="t" r="r" b="b"/>
            <a:pathLst>
              <a:path w="1704083" h="1704083">
                <a:moveTo>
                  <a:pt x="0" y="0"/>
                </a:moveTo>
                <a:lnTo>
                  <a:pt x="1704083" y="0"/>
                </a:lnTo>
                <a:lnTo>
                  <a:pt x="1704083" y="1704083"/>
                </a:lnTo>
                <a:lnTo>
                  <a:pt x="0" y="170408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0" name="Freeform 30"/>
          <p:cNvSpPr/>
          <p:nvPr/>
        </p:nvSpPr>
        <p:spPr>
          <a:xfrm>
            <a:off x="14865439" y="9367"/>
            <a:ext cx="1704083" cy="1704083"/>
          </a:xfrm>
          <a:custGeom>
            <a:avLst/>
            <a:gdLst/>
            <a:ahLst/>
            <a:cxnLst/>
            <a:rect l="l" t="t" r="r" b="b"/>
            <a:pathLst>
              <a:path w="1704083" h="1704083">
                <a:moveTo>
                  <a:pt x="0" y="0"/>
                </a:moveTo>
                <a:lnTo>
                  <a:pt x="1704084" y="0"/>
                </a:lnTo>
                <a:lnTo>
                  <a:pt x="1704084" y="1704083"/>
                </a:lnTo>
                <a:lnTo>
                  <a:pt x="0" y="170408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2" name="TextBox 32"/>
          <p:cNvSpPr txBox="1"/>
          <p:nvPr/>
        </p:nvSpPr>
        <p:spPr>
          <a:xfrm>
            <a:off x="1028700" y="876300"/>
            <a:ext cx="9663438" cy="1368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1200"/>
              </a:lnSpc>
              <a:spcBef>
                <a:spcPct val="0"/>
              </a:spcBef>
            </a:pPr>
            <a:r>
              <a:rPr lang="en-US" sz="8000" dirty="0">
                <a:solidFill>
                  <a:srgbClr val="1F1C37"/>
                </a:solidFill>
                <a:latin typeface="Oswald Bold"/>
              </a:rPr>
              <a:t>Yöntem</a:t>
            </a:r>
            <a:r>
              <a:rPr lang="tr-TR" sz="8000" dirty="0">
                <a:solidFill>
                  <a:srgbClr val="1F1C37"/>
                </a:solidFill>
                <a:latin typeface="Oswald Bold"/>
              </a:rPr>
              <a:t/>
            </a:r>
            <a:endParaRPr lang="en-US" sz="8000" dirty="0">
              <a:solidFill>
                <a:srgbClr val="1F1C37"/>
              </a:solidFill>
              <a:latin typeface="Oswald Bold"/>
            </a:endParaRPr>
          </a:p>
        </p:txBody>
      </p:sp>
      <p:sp>
        <p:nvSpPr>
          <p:cNvPr id="33" name="Freeform 95">
            <a:extLst>
              <a:ext uri="{FF2B5EF4-FFF2-40B4-BE49-F238E27FC236}">
                <a16:creationId xmlns:a16="http://schemas.microsoft.com/office/drawing/2014/main" id="{39494BBC-8083-D3FD-FDC7-740002039B55}"/>
              </a:ext>
            </a:extLst>
          </p:cNvPr>
          <p:cNvSpPr/>
          <p:nvPr/>
        </p:nvSpPr>
        <p:spPr>
          <a:xfrm>
            <a:off x="14865439" y="8771159"/>
            <a:ext cx="1704083" cy="1363742"/>
          </a:xfrm>
          <a:custGeom>
            <a:avLst/>
            <a:gdLst/>
            <a:ahLst/>
            <a:cxnLst/>
            <a:rect l="l" t="t" r="r" b="b"/>
            <a:pathLst>
              <a:path w="1704083" h="1363742">
                <a:moveTo>
                  <a:pt x="0" y="0"/>
                </a:moveTo>
                <a:lnTo>
                  <a:pt x="1704083" y="0"/>
                </a:lnTo>
                <a:lnTo>
                  <a:pt x="1704083" y="1363742"/>
                </a:lnTo>
                <a:lnTo>
                  <a:pt x="0" y="13637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31" name="Resim 30">
            <a:extLst>
              <a:ext uri="{FF2B5EF4-FFF2-40B4-BE49-F238E27FC236}">
                <a16:creationId xmlns:a16="http://schemas.microsoft.com/office/drawing/2014/main" id="{C4F0B0E4-98B2-4D89-50A6-FE9C0D04CF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4671" y="200075"/>
            <a:ext cx="1689971" cy="1352449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028700" y="2400000"/>
            <a:ext cx="13000000" cy="500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15000"/>
              </a:lnSpc>
            </a:pPr>
            <a:r>
              <a:rPr sz="2400" b="0">
                <a:solidFill>
                  <a:srgbClr val="4A5568"/>
                </a:solidFill>
                <a:latin typeface="Oswald"/>
              </a:rPr>
              <a:t>Dört aşamalı dijital sosyal model yapısı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28700" y="3300000"/>
            <a:ext cx="1100000" cy="800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15000"/>
              </a:lnSpc>
            </a:pPr>
            <a:r>
              <a:rPr sz="4400" b="1">
                <a:solidFill>
                  <a:srgbClr val="E8B41B"/>
                </a:solidFill>
                <a:latin typeface="Oswald"/>
              </a:rPr>
              <a:t>01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178700" y="3380000"/>
            <a:ext cx="5150000" cy="700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15000"/>
              </a:lnSpc>
            </a:pPr>
            <a:r>
              <a:rPr sz="2200" b="1">
                <a:solidFill>
                  <a:srgbClr val="2D6A4F"/>
                </a:solidFill>
                <a:latin typeface="Oswald"/>
              </a:rPr>
              <a:t>Dijital İçerik Platformu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178700" y="4150000"/>
            <a:ext cx="5150000" cy="1850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30000"/>
              </a:lnSpc>
            </a:pPr>
            <a:r>
              <a:rPr sz="1600" b="0">
                <a:solidFill>
                  <a:srgbClr val="1F1C37"/>
                </a:solidFill>
                <a:latin typeface="Oswald"/>
              </a:rPr>
              <a:t>Su tasarrufu, ağaç dikimi, hayvan hakları ve temizlik başlıkları altında hadis + güncel çevre sorunu + günlük öneri bütünlüğü.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628700" y="3300000"/>
            <a:ext cx="1100000" cy="800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15000"/>
              </a:lnSpc>
            </a:pPr>
            <a:r>
              <a:rPr sz="4400" b="1">
                <a:solidFill>
                  <a:srgbClr val="E8B41B"/>
                </a:solidFill>
                <a:latin typeface="Oswald"/>
              </a:rPr>
              <a:t>02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778700" y="3380000"/>
            <a:ext cx="5150000" cy="700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15000"/>
              </a:lnSpc>
            </a:pPr>
            <a:r>
              <a:rPr sz="2200" b="1">
                <a:solidFill>
                  <a:srgbClr val="2D6A4F"/>
                </a:solidFill>
                <a:latin typeface="Oswald"/>
              </a:rPr>
              <a:t>Sosyal Medya Entegrasyonu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778700" y="4150000"/>
            <a:ext cx="5150000" cy="1850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30000"/>
              </a:lnSpc>
            </a:pPr>
            <a:r>
              <a:rPr sz="1600" b="0">
                <a:solidFill>
                  <a:srgbClr val="1F1C37"/>
                </a:solidFill>
                <a:latin typeface="Oswald"/>
              </a:rPr>
              <a:t>Instagram kısa videoları, görsel kartlar ve bilinçlendirme paylaşımlarıyla Z kuşağına doğrudan ulaşım.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28700" y="6300000"/>
            <a:ext cx="1100000" cy="800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15000"/>
              </a:lnSpc>
            </a:pPr>
            <a:r>
              <a:rPr sz="4400" b="1">
                <a:solidFill>
                  <a:srgbClr val="E8B41B"/>
                </a:solidFill>
                <a:latin typeface="Oswald"/>
              </a:rPr>
              <a:t>03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178700" y="6380000"/>
            <a:ext cx="5150000" cy="700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15000"/>
              </a:lnSpc>
            </a:pPr>
            <a:r>
              <a:rPr sz="2200" b="1">
                <a:solidFill>
                  <a:srgbClr val="2D6A4F"/>
                </a:solidFill>
                <a:latin typeface="Oswald"/>
              </a:rPr>
              <a:t>Haftalık Davranış Görevleri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178700" y="7150000"/>
            <a:ext cx="5150000" cy="1850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30000"/>
              </a:lnSpc>
            </a:pPr>
            <a:r>
              <a:rPr sz="1600" b="0">
                <a:solidFill>
                  <a:srgbClr val="1F1C37"/>
                </a:solidFill>
                <a:latin typeface="Oswald"/>
              </a:rPr>
              <a:t>"Plastiği azalt", "Sokak hayvanlarına su bırak", "Bir fidan dik" görevleriyle bilgiyi davranışa dönüştürmek.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628700" y="6300000"/>
            <a:ext cx="1100000" cy="800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15000"/>
              </a:lnSpc>
            </a:pPr>
            <a:r>
              <a:rPr sz="4400" b="1">
                <a:solidFill>
                  <a:srgbClr val="E8B41B"/>
                </a:solidFill>
                <a:latin typeface="Oswald"/>
              </a:rPr>
              <a:t>04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778700" y="6380000"/>
            <a:ext cx="5150000" cy="700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15000"/>
              </a:lnSpc>
            </a:pPr>
            <a:r>
              <a:rPr sz="2200" b="1">
                <a:solidFill>
                  <a:srgbClr val="2D6A4F"/>
                </a:solidFill>
                <a:latin typeface="Oswald"/>
              </a:rPr>
              <a:t>İndirilebilir Eğitim Materyalleri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778700" y="7150000"/>
            <a:ext cx="5150000" cy="1850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30000"/>
              </a:lnSpc>
            </a:pPr>
            <a:r>
              <a:rPr sz="1600" b="0">
                <a:solidFill>
                  <a:srgbClr val="1F1C37"/>
                </a:solidFill>
                <a:latin typeface="Oswald"/>
              </a:rPr>
              <a:t>Öğretmen, öğrenci ve aileler için sunum, afiş ve etkinlik kitleri; okullarda uygulanabilir farkındalık paketi.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316242" cy="10277122"/>
            <a:chOff x="0" y="0"/>
            <a:chExt cx="210754" cy="68490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0754" cy="6849028"/>
            </a:xfrm>
            <a:custGeom>
              <a:avLst/>
              <a:gdLst/>
              <a:ahLst/>
              <a:cxnLst/>
              <a:rect l="l" t="t" r="r" b="b"/>
              <a:pathLst>
                <a:path w="210754" h="6849028">
                  <a:moveTo>
                    <a:pt x="0" y="0"/>
                  </a:moveTo>
                  <a:lnTo>
                    <a:pt x="210754" y="0"/>
                  </a:lnTo>
                  <a:lnTo>
                    <a:pt x="210754" y="6849028"/>
                  </a:lnTo>
                  <a:lnTo>
                    <a:pt x="0" y="6849028"/>
                  </a:lnTo>
                  <a:close/>
                </a:path>
              </a:pathLst>
            </a:custGeom>
            <a:solidFill>
              <a:srgbClr val="FC4D4D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10754" cy="68776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865439" y="6863603"/>
            <a:ext cx="1713450" cy="1700069"/>
            <a:chOff x="0" y="0"/>
            <a:chExt cx="812800" cy="80645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06452"/>
            </a:xfrm>
            <a:custGeom>
              <a:avLst/>
              <a:gdLst/>
              <a:ahLst/>
              <a:cxnLst/>
              <a:rect l="l" t="t" r="r" b="b"/>
              <a:pathLst>
                <a:path w="812800" h="806452">
                  <a:moveTo>
                    <a:pt x="0" y="0"/>
                  </a:moveTo>
                  <a:lnTo>
                    <a:pt x="812800" y="0"/>
                  </a:lnTo>
                  <a:lnTo>
                    <a:pt x="812800" y="806452"/>
                  </a:lnTo>
                  <a:lnTo>
                    <a:pt x="0" y="806452"/>
                  </a:lnTo>
                  <a:close/>
                </a:path>
              </a:pathLst>
            </a:custGeom>
            <a:solidFill>
              <a:srgbClr val="909DDD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350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578890" y="3423321"/>
            <a:ext cx="1713450" cy="171345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09DDD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6578890" y="6863603"/>
            <a:ext cx="1713450" cy="1699472"/>
            <a:chOff x="0" y="0"/>
            <a:chExt cx="812800" cy="80616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06169"/>
            </a:xfrm>
            <a:custGeom>
              <a:avLst/>
              <a:gdLst/>
              <a:ahLst/>
              <a:cxnLst/>
              <a:rect l="l" t="t" r="r" b="b"/>
              <a:pathLst>
                <a:path w="812800" h="806169">
                  <a:moveTo>
                    <a:pt x="0" y="0"/>
                  </a:moveTo>
                  <a:lnTo>
                    <a:pt x="812800" y="0"/>
                  </a:lnTo>
                  <a:lnTo>
                    <a:pt x="812800" y="806169"/>
                  </a:lnTo>
                  <a:lnTo>
                    <a:pt x="0" y="806169"/>
                  </a:lnTo>
                  <a:close/>
                </a:path>
              </a:pathLst>
            </a:custGeom>
            <a:solidFill>
              <a:srgbClr val="6379E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812800" cy="8347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4865439" y="0"/>
            <a:ext cx="1713450" cy="171345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6E9F0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6578890" y="5146138"/>
            <a:ext cx="1704083" cy="1704083"/>
          </a:xfrm>
          <a:custGeom>
            <a:avLst/>
            <a:gdLst/>
            <a:ahLst/>
            <a:cxnLst/>
            <a:rect l="l" t="t" r="r" b="b"/>
            <a:pathLst>
              <a:path w="1704083" h="1704083">
                <a:moveTo>
                  <a:pt x="0" y="0"/>
                </a:moveTo>
                <a:lnTo>
                  <a:pt x="1704083" y="0"/>
                </a:lnTo>
                <a:lnTo>
                  <a:pt x="1704083" y="1704083"/>
                </a:lnTo>
                <a:lnTo>
                  <a:pt x="0" y="170408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18" name="Group 18"/>
          <p:cNvGrpSpPr/>
          <p:nvPr/>
        </p:nvGrpSpPr>
        <p:grpSpPr>
          <a:xfrm rot="5400000">
            <a:off x="14865439" y="5150153"/>
            <a:ext cx="1713450" cy="1713450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812800"/>
                  </a:lnTo>
                  <a:lnTo>
                    <a:pt x="0" y="8128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6E9F0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27000" y="348796"/>
              <a:ext cx="558800" cy="4059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 rot="-5400000">
            <a:off x="16965433" y="1326907"/>
            <a:ext cx="1713450" cy="2486537"/>
          </a:xfrm>
          <a:custGeom>
            <a:avLst/>
            <a:gdLst/>
            <a:ahLst/>
            <a:cxnLst/>
            <a:rect l="l" t="t" r="r" b="b"/>
            <a:pathLst>
              <a:path w="1713450" h="2486537">
                <a:moveTo>
                  <a:pt x="0" y="0"/>
                </a:moveTo>
                <a:lnTo>
                  <a:pt x="1713450" y="0"/>
                </a:lnTo>
                <a:lnTo>
                  <a:pt x="1713450" y="2486537"/>
                </a:lnTo>
                <a:lnTo>
                  <a:pt x="0" y="248653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23" name="Group 23"/>
          <p:cNvGrpSpPr/>
          <p:nvPr/>
        </p:nvGrpSpPr>
        <p:grpSpPr>
          <a:xfrm>
            <a:off x="16569523" y="8563075"/>
            <a:ext cx="1713450" cy="1714047"/>
            <a:chOff x="0" y="0"/>
            <a:chExt cx="812800" cy="813083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3083"/>
            </a:xfrm>
            <a:custGeom>
              <a:avLst/>
              <a:gdLst/>
              <a:ahLst/>
              <a:cxnLst/>
              <a:rect l="l" t="t" r="r" b="b"/>
              <a:pathLst>
                <a:path w="812800" h="813083">
                  <a:moveTo>
                    <a:pt x="406400" y="0"/>
                  </a:moveTo>
                  <a:cubicBezTo>
                    <a:pt x="181951" y="0"/>
                    <a:pt x="0" y="182015"/>
                    <a:pt x="0" y="406542"/>
                  </a:cubicBezTo>
                  <a:cubicBezTo>
                    <a:pt x="0" y="631068"/>
                    <a:pt x="181951" y="813083"/>
                    <a:pt x="406400" y="813083"/>
                  </a:cubicBezTo>
                  <a:cubicBezTo>
                    <a:pt x="630849" y="813083"/>
                    <a:pt x="812800" y="631068"/>
                    <a:pt x="812800" y="406542"/>
                  </a:cubicBezTo>
                  <a:cubicBezTo>
                    <a:pt x="812800" y="182015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09DDD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47652"/>
              <a:ext cx="660400" cy="6892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 rot="-10800000">
            <a:off x="14874807" y="1737238"/>
            <a:ext cx="1704083" cy="1713450"/>
            <a:chOff x="0" y="0"/>
            <a:chExt cx="808357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08357" cy="812800"/>
            </a:xfrm>
            <a:custGeom>
              <a:avLst/>
              <a:gdLst/>
              <a:ahLst/>
              <a:cxnLst/>
              <a:rect l="l" t="t" r="r" b="b"/>
              <a:pathLst>
                <a:path w="808357" h="812800">
                  <a:moveTo>
                    <a:pt x="0" y="0"/>
                  </a:moveTo>
                  <a:lnTo>
                    <a:pt x="808357" y="0"/>
                  </a:lnTo>
                  <a:lnTo>
                    <a:pt x="808357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09DDD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28575"/>
              <a:ext cx="808357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-10800000">
            <a:off x="14856072" y="3436485"/>
            <a:ext cx="1704083" cy="1704083"/>
          </a:xfrm>
          <a:custGeom>
            <a:avLst/>
            <a:gdLst/>
            <a:ahLst/>
            <a:cxnLst/>
            <a:rect l="l" t="t" r="r" b="b"/>
            <a:pathLst>
              <a:path w="1704083" h="1704083">
                <a:moveTo>
                  <a:pt x="0" y="0"/>
                </a:moveTo>
                <a:lnTo>
                  <a:pt x="1704083" y="0"/>
                </a:lnTo>
                <a:lnTo>
                  <a:pt x="1704083" y="1704083"/>
                </a:lnTo>
                <a:lnTo>
                  <a:pt x="0" y="170408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0" name="Freeform 30"/>
          <p:cNvSpPr/>
          <p:nvPr/>
        </p:nvSpPr>
        <p:spPr>
          <a:xfrm>
            <a:off x="14865439" y="9367"/>
            <a:ext cx="1704083" cy="1704083"/>
          </a:xfrm>
          <a:custGeom>
            <a:avLst/>
            <a:gdLst/>
            <a:ahLst/>
            <a:cxnLst/>
            <a:rect l="l" t="t" r="r" b="b"/>
            <a:pathLst>
              <a:path w="1704083" h="1704083">
                <a:moveTo>
                  <a:pt x="0" y="0"/>
                </a:moveTo>
                <a:lnTo>
                  <a:pt x="1704084" y="0"/>
                </a:lnTo>
                <a:lnTo>
                  <a:pt x="1704084" y="1704083"/>
                </a:lnTo>
                <a:lnTo>
                  <a:pt x="0" y="170408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2" name="TextBox 32"/>
          <p:cNvSpPr txBox="1"/>
          <p:nvPr/>
        </p:nvSpPr>
        <p:spPr>
          <a:xfrm>
            <a:off x="1028700" y="876300"/>
            <a:ext cx="9663438" cy="1368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1200"/>
              </a:lnSpc>
              <a:spcBef>
                <a:spcPct val="0"/>
              </a:spcBef>
            </a:pPr>
            <a:r>
              <a:rPr lang="en-US" sz="8000" dirty="0">
                <a:solidFill>
                  <a:srgbClr val="1F1C37"/>
                </a:solidFill>
                <a:latin typeface="Oswald Bold"/>
              </a:rPr>
              <a:t>Özgün</a:t>
            </a:r>
            <a:r>
              <a:rPr lang="tr-TR" sz="8000" dirty="0">
                <a:solidFill>
                  <a:srgbClr val="1F1C37"/>
                </a:solidFill>
                <a:latin typeface="Oswald Bold"/>
              </a:rPr>
              <a:t> Değer</a:t>
            </a:r>
            <a:endParaRPr lang="en-US" sz="8000" dirty="0">
              <a:solidFill>
                <a:srgbClr val="1F1C37"/>
              </a:solidFill>
              <a:latin typeface="Oswald Bold"/>
            </a:endParaRPr>
          </a:p>
        </p:txBody>
      </p:sp>
      <p:sp>
        <p:nvSpPr>
          <p:cNvPr id="33" name="Freeform 95">
            <a:extLst>
              <a:ext uri="{FF2B5EF4-FFF2-40B4-BE49-F238E27FC236}">
                <a16:creationId xmlns:a16="http://schemas.microsoft.com/office/drawing/2014/main" id="{ABC03288-F337-1570-CA49-09FE068FDEE1}"/>
              </a:ext>
            </a:extLst>
          </p:cNvPr>
          <p:cNvSpPr/>
          <p:nvPr/>
        </p:nvSpPr>
        <p:spPr>
          <a:xfrm>
            <a:off x="14865439" y="8771159"/>
            <a:ext cx="1704083" cy="1363742"/>
          </a:xfrm>
          <a:custGeom>
            <a:avLst/>
            <a:gdLst/>
            <a:ahLst/>
            <a:cxnLst/>
            <a:rect l="l" t="t" r="r" b="b"/>
            <a:pathLst>
              <a:path w="1704083" h="1363742">
                <a:moveTo>
                  <a:pt x="0" y="0"/>
                </a:moveTo>
                <a:lnTo>
                  <a:pt x="1704083" y="0"/>
                </a:lnTo>
                <a:lnTo>
                  <a:pt x="1704083" y="1363742"/>
                </a:lnTo>
                <a:lnTo>
                  <a:pt x="0" y="13637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31" name="Resim 30">
            <a:extLst>
              <a:ext uri="{FF2B5EF4-FFF2-40B4-BE49-F238E27FC236}">
                <a16:creationId xmlns:a16="http://schemas.microsoft.com/office/drawing/2014/main" id="{7F919270-6CF0-B3CE-A54F-FA349C84A9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4671" y="200075"/>
            <a:ext cx="1689971" cy="1352449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028700" y="2400000"/>
            <a:ext cx="13000000" cy="500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15000"/>
              </a:lnSpc>
            </a:pPr>
            <a:r>
              <a:rPr sz="2400" b="0">
                <a:solidFill>
                  <a:srgbClr val="4A5568"/>
                </a:solidFill>
                <a:latin typeface="Oswald"/>
              </a:rPr>
              <a:t>Sorunu kültürel–manevi zeminde çözen, kolay yaygınlaşan model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28700" y="3450000"/>
            <a:ext cx="6300000" cy="700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15000"/>
              </a:lnSpc>
            </a:pPr>
            <a:r>
              <a:rPr sz="2800" b="1">
                <a:solidFill>
                  <a:srgbClr val="E8B41B"/>
                </a:solidFill>
                <a:latin typeface="Oswald"/>
              </a:rPr>
              <a:t>⭐  Özgün Değer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28700" y="4250000"/>
            <a:ext cx="6300000" cy="5000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35000"/>
              </a:lnSpc>
            </a:pPr>
            <a:r>
              <a:rPr sz="1700" b="0">
                <a:solidFill>
                  <a:srgbClr val="1F1C37"/>
                </a:solidFill>
                <a:latin typeface="Oswald"/>
              </a:rPr>
              <a:t>• Çevre sorununa teknik çözüm değil; hadis merkezli ahlâkî motivasyon ve kültürel aidiyet zemini sunar.</a:t>
            </a:r>
          </a:p>
          <a:p>
            <a:pPr algn="l">
              <a:lnSpc>
                <a:spcPct val="135000"/>
              </a:lnSpc>
            </a:pPr>
            <a:r>
              <a:rPr sz="1700" b="0">
                <a:solidFill>
                  <a:srgbClr val="1F1C37"/>
                </a:solidFill>
                <a:latin typeface="Oswald"/>
              </a:rPr>
              <a:t/>
            </a:r>
          </a:p>
          <a:p>
            <a:pPr algn="l">
              <a:lnSpc>
                <a:spcPct val="135000"/>
              </a:lnSpc>
            </a:pPr>
            <a:r>
              <a:rPr sz="1700" b="0">
                <a:solidFill>
                  <a:srgbClr val="1F1C37"/>
                </a:solidFill>
                <a:latin typeface="Oswald"/>
              </a:rPr>
              <a:t>• Çevre korumayı modern bir slogan olmaktan çıkarıp inanç–değer–gündelik hayat üçgeninde sosyal modele dönüştürür.</a:t>
            </a:r>
          </a:p>
          <a:p>
            <a:pPr algn="l">
              <a:lnSpc>
                <a:spcPct val="135000"/>
              </a:lnSpc>
            </a:pPr>
            <a:r>
              <a:rPr sz="1700" b="0">
                <a:solidFill>
                  <a:srgbClr val="1F1C37"/>
                </a:solidFill>
                <a:latin typeface="Oswald"/>
              </a:rPr>
              <a:t/>
            </a:r>
          </a:p>
          <a:p>
            <a:pPr algn="l">
              <a:lnSpc>
                <a:spcPct val="135000"/>
              </a:lnSpc>
            </a:pPr>
            <a:r>
              <a:rPr sz="1700" b="0">
                <a:solidFill>
                  <a:srgbClr val="1F1C37"/>
                </a:solidFill>
                <a:latin typeface="Oswald"/>
              </a:rPr>
              <a:t>• Bireye "çevreyi koru" demekle yetinmez; bunun sünnetle uyumlu bir sorumluluk olduğunu gösterir.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628700" y="3450000"/>
            <a:ext cx="6300000" cy="700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15000"/>
              </a:lnSpc>
            </a:pPr>
            <a:r>
              <a:rPr sz="2800" b="1">
                <a:solidFill>
                  <a:srgbClr val="2D6A4F"/>
                </a:solidFill>
                <a:latin typeface="Oswald"/>
              </a:rPr>
              <a:t>⚙  Uygulanabilirlik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628700" y="4250000"/>
            <a:ext cx="6300000" cy="5000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35000"/>
              </a:lnSpc>
            </a:pPr>
            <a:r>
              <a:rPr sz="1700" b="0">
                <a:solidFill>
                  <a:srgbClr val="1F1C37"/>
                </a:solidFill>
                <a:latin typeface="Oswald"/>
              </a:rPr>
              <a:t>• Düşük maliyetli dijital araçlarla kısa sürede uygulanabilir; web sitesi ücretsiz altyapılarla kurulabilir.</a:t>
            </a:r>
          </a:p>
          <a:p>
            <a:pPr algn="l">
              <a:lnSpc>
                <a:spcPct val="135000"/>
              </a:lnSpc>
            </a:pPr>
            <a:r>
              <a:rPr sz="1700" b="0">
                <a:solidFill>
                  <a:srgbClr val="1F1C37"/>
                </a:solidFill>
                <a:latin typeface="Oswald"/>
              </a:rPr>
              <a:t/>
            </a:r>
          </a:p>
          <a:p>
            <a:pPr algn="l">
              <a:lnSpc>
                <a:spcPct val="135000"/>
              </a:lnSpc>
            </a:pPr>
            <a:r>
              <a:rPr sz="1700" b="0">
                <a:solidFill>
                  <a:srgbClr val="1F1C37"/>
                </a:solidFill>
                <a:latin typeface="Oswald"/>
              </a:rPr>
              <a:t>• Sosyal medya ayağı mevcut içerik araçlarıyla sürdürülür; eğitim materyalleri dijital olarak yaygınlaşır.</a:t>
            </a:r>
          </a:p>
          <a:p>
            <a:pPr algn="l">
              <a:lnSpc>
                <a:spcPct val="135000"/>
              </a:lnSpc>
            </a:pPr>
            <a:r>
              <a:rPr sz="1700" b="0">
                <a:solidFill>
                  <a:srgbClr val="1F1C37"/>
                </a:solidFill>
                <a:latin typeface="Oswald"/>
              </a:rPr>
              <a:t/>
            </a:r>
          </a:p>
          <a:p>
            <a:pPr algn="l">
              <a:lnSpc>
                <a:spcPct val="135000"/>
              </a:lnSpc>
            </a:pPr>
            <a:r>
              <a:rPr sz="1700" b="0">
                <a:solidFill>
                  <a:srgbClr val="1F1C37"/>
                </a:solidFill>
                <a:latin typeface="Oswald"/>
              </a:rPr>
              <a:t>• Okullar, üniversite toplulukları, belediyeler ve STK'larla iş birliği içinde genişletilebilir.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72096" y="6831840"/>
            <a:ext cx="19675722" cy="3469368"/>
            <a:chOff x="0" y="0"/>
            <a:chExt cx="26234296" cy="4625825"/>
          </a:xfrm>
        </p:grpSpPr>
        <p:grpSp>
          <p:nvGrpSpPr>
            <p:cNvPr id="3" name="Group 3"/>
            <p:cNvGrpSpPr/>
            <p:nvPr/>
          </p:nvGrpSpPr>
          <p:grpSpPr>
            <a:xfrm rot="-5400000">
              <a:off x="20644030" y="2324956"/>
              <a:ext cx="2284600" cy="2266758"/>
              <a:chOff x="0" y="0"/>
              <a:chExt cx="812800" cy="806452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12800" cy="80645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06452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06452"/>
                    </a:lnTo>
                    <a:lnTo>
                      <a:pt x="0" y="806452"/>
                    </a:lnTo>
                    <a:close/>
                  </a:path>
                </a:pathLst>
              </a:custGeom>
              <a:solidFill>
                <a:srgbClr val="909DDD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812800" cy="83502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 rot="-5400000">
              <a:off x="-8921" y="2324956"/>
              <a:ext cx="2284600" cy="2266758"/>
              <a:chOff x="0" y="0"/>
              <a:chExt cx="812800" cy="806452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0645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06452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06452"/>
                    </a:lnTo>
                    <a:lnTo>
                      <a:pt x="0" y="806452"/>
                    </a:lnTo>
                    <a:close/>
                  </a:path>
                </a:pathLst>
              </a:custGeom>
              <a:solidFill>
                <a:srgbClr val="E6E9F0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812800" cy="83502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 rot="-5400000">
              <a:off x="16065908" y="31434"/>
              <a:ext cx="2284600" cy="2284600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09DDD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 rot="-5400000">
              <a:off x="20643632" y="40753"/>
              <a:ext cx="2284600" cy="2265963"/>
              <a:chOff x="0" y="0"/>
              <a:chExt cx="812800" cy="806169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0616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06169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06169"/>
                    </a:lnTo>
                    <a:lnTo>
                      <a:pt x="0" y="806169"/>
                    </a:lnTo>
                    <a:close/>
                  </a:path>
                </a:pathLst>
              </a:custGeom>
              <a:solidFill>
                <a:srgbClr val="6379EF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28575"/>
                <a:ext cx="812800" cy="8347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 rot="-5400000">
              <a:off x="-9319" y="40753"/>
              <a:ext cx="2284600" cy="2265963"/>
              <a:chOff x="0" y="0"/>
              <a:chExt cx="812800" cy="806169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0616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06169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06169"/>
                    </a:lnTo>
                    <a:lnTo>
                      <a:pt x="0" y="806169"/>
                    </a:lnTo>
                    <a:close/>
                  </a:path>
                </a:pathLst>
              </a:custGeom>
              <a:solidFill>
                <a:srgbClr val="6379EF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28575"/>
                <a:ext cx="812800" cy="8347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8" name="Freeform 18"/>
            <p:cNvSpPr/>
            <p:nvPr/>
          </p:nvSpPr>
          <p:spPr>
            <a:xfrm rot="-5400000">
              <a:off x="18362998" y="43924"/>
              <a:ext cx="2272111" cy="2272111"/>
            </a:xfrm>
            <a:custGeom>
              <a:avLst/>
              <a:gdLst/>
              <a:ahLst/>
              <a:cxnLst/>
              <a:rect l="l" t="t" r="r" b="b"/>
              <a:pathLst>
                <a:path w="2272111" h="2272111">
                  <a:moveTo>
                    <a:pt x="0" y="0"/>
                  </a:moveTo>
                  <a:lnTo>
                    <a:pt x="2272111" y="0"/>
                  </a:lnTo>
                  <a:lnTo>
                    <a:pt x="2272111" y="2272111"/>
                  </a:lnTo>
                  <a:lnTo>
                    <a:pt x="0" y="22721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grpSp>
          <p:nvGrpSpPr>
            <p:cNvPr id="19" name="Group 19"/>
            <p:cNvGrpSpPr/>
            <p:nvPr/>
          </p:nvGrpSpPr>
          <p:grpSpPr>
            <a:xfrm>
              <a:off x="18368350" y="2316035"/>
              <a:ext cx="2284600" cy="2284600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lnTo>
                      <a:pt x="812800" y="812800"/>
                    </a:lnTo>
                    <a:lnTo>
                      <a:pt x="0" y="8128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E6E9F0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127000" y="348796"/>
                <a:ext cx="558800" cy="4059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 rot="-5400000">
              <a:off x="16048066" y="2328524"/>
              <a:ext cx="2284600" cy="2284600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379EF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25" name="Freeform 25"/>
            <p:cNvSpPr/>
            <p:nvPr/>
          </p:nvSpPr>
          <p:spPr>
            <a:xfrm rot="-5400000">
              <a:off x="23434305" y="1800643"/>
              <a:ext cx="2284600" cy="3315383"/>
            </a:xfrm>
            <a:custGeom>
              <a:avLst/>
              <a:gdLst/>
              <a:ahLst/>
              <a:cxnLst/>
              <a:rect l="l" t="t" r="r" b="b"/>
              <a:pathLst>
                <a:path w="2284600" h="3315383">
                  <a:moveTo>
                    <a:pt x="0" y="0"/>
                  </a:moveTo>
                  <a:lnTo>
                    <a:pt x="2284600" y="0"/>
                  </a:lnTo>
                  <a:lnTo>
                    <a:pt x="2284600" y="3315383"/>
                  </a:lnTo>
                  <a:lnTo>
                    <a:pt x="0" y="33153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grpSp>
          <p:nvGrpSpPr>
            <p:cNvPr id="26" name="Group 26"/>
            <p:cNvGrpSpPr/>
            <p:nvPr/>
          </p:nvGrpSpPr>
          <p:grpSpPr>
            <a:xfrm rot="5400000">
              <a:off x="9205177" y="2334874"/>
              <a:ext cx="2297300" cy="2284600"/>
              <a:chOff x="0" y="0"/>
              <a:chExt cx="817318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817318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7318" h="812800">
                    <a:moveTo>
                      <a:pt x="0" y="0"/>
                    </a:moveTo>
                    <a:lnTo>
                      <a:pt x="817318" y="0"/>
                    </a:lnTo>
                    <a:lnTo>
                      <a:pt x="817318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09DDD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28575"/>
                <a:ext cx="817318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 rot="5400000">
              <a:off x="4633803" y="2344193"/>
              <a:ext cx="2284600" cy="2265963"/>
              <a:chOff x="0" y="0"/>
              <a:chExt cx="812800" cy="806169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12800" cy="80616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06169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06169"/>
                    </a:lnTo>
                    <a:lnTo>
                      <a:pt x="0" y="806169"/>
                    </a:lnTo>
                    <a:close/>
                  </a:path>
                </a:pathLst>
              </a:custGeom>
              <a:solidFill>
                <a:srgbClr val="6379EF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0" y="-28575"/>
                <a:ext cx="812800" cy="8347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 rot="5400000">
              <a:off x="11491354" y="24979"/>
              <a:ext cx="2284600" cy="2284600"/>
              <a:chOff x="0" y="0"/>
              <a:chExt cx="812800" cy="8128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C4D4D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 rot="5400000">
              <a:off x="11491354" y="2322279"/>
              <a:ext cx="2284600" cy="2284600"/>
              <a:chOff x="0" y="0"/>
              <a:chExt cx="812800" cy="8128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6379E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8" name="Group 38"/>
            <p:cNvGrpSpPr/>
            <p:nvPr/>
          </p:nvGrpSpPr>
          <p:grpSpPr>
            <a:xfrm rot="5400000">
              <a:off x="13763465" y="2322279"/>
              <a:ext cx="2284600" cy="2284600"/>
              <a:chOff x="0" y="0"/>
              <a:chExt cx="812800" cy="81280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E6E9F0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41" name="Group 41"/>
            <p:cNvGrpSpPr/>
            <p:nvPr/>
          </p:nvGrpSpPr>
          <p:grpSpPr>
            <a:xfrm rot="5400000">
              <a:off x="2292158" y="0"/>
              <a:ext cx="2284600" cy="2284600"/>
              <a:chOff x="0" y="0"/>
              <a:chExt cx="812800" cy="812800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E6E9F0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44" name="Group 44"/>
            <p:cNvGrpSpPr/>
            <p:nvPr/>
          </p:nvGrpSpPr>
          <p:grpSpPr>
            <a:xfrm rot="5400000">
              <a:off x="13775955" y="24979"/>
              <a:ext cx="2284600" cy="2284600"/>
              <a:chOff x="0" y="0"/>
              <a:chExt cx="812800" cy="812800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6379EF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7" name="Freeform 47"/>
            <p:cNvSpPr/>
            <p:nvPr/>
          </p:nvSpPr>
          <p:spPr>
            <a:xfrm rot="5400000">
              <a:off x="6926927" y="2309579"/>
              <a:ext cx="2272111" cy="2272111"/>
            </a:xfrm>
            <a:custGeom>
              <a:avLst/>
              <a:gdLst/>
              <a:ahLst/>
              <a:cxnLst/>
              <a:rect l="l" t="t" r="r" b="b"/>
              <a:pathLst>
                <a:path w="2272111" h="2272111">
                  <a:moveTo>
                    <a:pt x="0" y="0"/>
                  </a:moveTo>
                  <a:lnTo>
                    <a:pt x="2272111" y="0"/>
                  </a:lnTo>
                  <a:lnTo>
                    <a:pt x="2272111" y="2272111"/>
                  </a:lnTo>
                  <a:lnTo>
                    <a:pt x="0" y="22721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grpSp>
          <p:nvGrpSpPr>
            <p:cNvPr id="48" name="Group 48"/>
            <p:cNvGrpSpPr/>
            <p:nvPr/>
          </p:nvGrpSpPr>
          <p:grpSpPr>
            <a:xfrm rot="-10800000">
              <a:off x="6909085" y="24979"/>
              <a:ext cx="2284600" cy="2284600"/>
              <a:chOff x="0" y="0"/>
              <a:chExt cx="812800" cy="812800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lnTo>
                      <a:pt x="812800" y="812800"/>
                    </a:lnTo>
                    <a:lnTo>
                      <a:pt x="0" y="8128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F1C37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127000" y="348796"/>
                <a:ext cx="558800" cy="4059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51" name="Group 51"/>
            <p:cNvGrpSpPr/>
            <p:nvPr/>
          </p:nvGrpSpPr>
          <p:grpSpPr>
            <a:xfrm rot="-5400000">
              <a:off x="22895709" y="24979"/>
              <a:ext cx="2284600" cy="2284600"/>
              <a:chOff x="0" y="0"/>
              <a:chExt cx="812800" cy="812800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lnTo>
                      <a:pt x="812800" y="812800"/>
                    </a:lnTo>
                    <a:lnTo>
                      <a:pt x="0" y="8128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909DDD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3" name="TextBox 53"/>
              <p:cNvSpPr txBox="1"/>
              <p:nvPr/>
            </p:nvSpPr>
            <p:spPr>
              <a:xfrm>
                <a:off x="127000" y="348796"/>
                <a:ext cx="558800" cy="4059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54" name="Group 54"/>
            <p:cNvGrpSpPr/>
            <p:nvPr/>
          </p:nvGrpSpPr>
          <p:grpSpPr>
            <a:xfrm rot="5400000">
              <a:off x="9229370" y="12490"/>
              <a:ext cx="2284600" cy="2284600"/>
              <a:chOff x="0" y="0"/>
              <a:chExt cx="812800" cy="812800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379EF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6" name="TextBox 56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57" name="Group 57"/>
            <p:cNvGrpSpPr/>
            <p:nvPr/>
          </p:nvGrpSpPr>
          <p:grpSpPr>
            <a:xfrm rot="5400000">
              <a:off x="2291760" y="2296692"/>
              <a:ext cx="2284600" cy="2285396"/>
              <a:chOff x="0" y="0"/>
              <a:chExt cx="812800" cy="813083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812800" cy="81308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3083">
                    <a:moveTo>
                      <a:pt x="406400" y="0"/>
                    </a:moveTo>
                    <a:cubicBezTo>
                      <a:pt x="181951" y="0"/>
                      <a:pt x="0" y="182015"/>
                      <a:pt x="0" y="406542"/>
                    </a:cubicBezTo>
                    <a:cubicBezTo>
                      <a:pt x="0" y="631068"/>
                      <a:pt x="181951" y="813083"/>
                      <a:pt x="406400" y="813083"/>
                    </a:cubicBezTo>
                    <a:cubicBezTo>
                      <a:pt x="630849" y="813083"/>
                      <a:pt x="812800" y="631068"/>
                      <a:pt x="812800" y="406542"/>
                    </a:cubicBezTo>
                    <a:cubicBezTo>
                      <a:pt x="812800" y="182015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4D4D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9" name="TextBox 59"/>
              <p:cNvSpPr txBox="1"/>
              <p:nvPr/>
            </p:nvSpPr>
            <p:spPr>
              <a:xfrm>
                <a:off x="76200" y="47652"/>
                <a:ext cx="660400" cy="68920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60" name="Group 60"/>
            <p:cNvGrpSpPr/>
            <p:nvPr/>
          </p:nvGrpSpPr>
          <p:grpSpPr>
            <a:xfrm rot="-10800000">
              <a:off x="4627558" y="25190"/>
              <a:ext cx="2297090" cy="2297090"/>
              <a:chOff x="0" y="0"/>
              <a:chExt cx="817243" cy="817243"/>
            </a:xfrm>
          </p:grpSpPr>
          <p:sp>
            <p:nvSpPr>
              <p:cNvPr id="61" name="Freeform 61"/>
              <p:cNvSpPr/>
              <p:nvPr/>
            </p:nvSpPr>
            <p:spPr>
              <a:xfrm>
                <a:off x="0" y="0"/>
                <a:ext cx="817243" cy="817243"/>
              </a:xfrm>
              <a:custGeom>
                <a:avLst/>
                <a:gdLst/>
                <a:ahLst/>
                <a:cxnLst/>
                <a:rect l="l" t="t" r="r" b="b"/>
                <a:pathLst>
                  <a:path w="817243" h="817243">
                    <a:moveTo>
                      <a:pt x="408622" y="0"/>
                    </a:moveTo>
                    <a:lnTo>
                      <a:pt x="817243" y="817243"/>
                    </a:lnTo>
                    <a:lnTo>
                      <a:pt x="0" y="817243"/>
                    </a:lnTo>
                    <a:lnTo>
                      <a:pt x="408622" y="0"/>
                    </a:lnTo>
                    <a:close/>
                  </a:path>
                </a:pathLst>
              </a:custGeom>
              <a:solidFill>
                <a:srgbClr val="6379EF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2" name="TextBox 62"/>
              <p:cNvSpPr txBox="1"/>
              <p:nvPr/>
            </p:nvSpPr>
            <p:spPr>
              <a:xfrm>
                <a:off x="127694" y="350859"/>
                <a:ext cx="561855" cy="4080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63" name="Freeform 63"/>
            <p:cNvSpPr/>
            <p:nvPr/>
          </p:nvSpPr>
          <p:spPr>
            <a:xfrm rot="5400000">
              <a:off x="13775955" y="24979"/>
              <a:ext cx="2272111" cy="2272111"/>
            </a:xfrm>
            <a:custGeom>
              <a:avLst/>
              <a:gdLst/>
              <a:ahLst/>
              <a:cxnLst/>
              <a:rect l="l" t="t" r="r" b="b"/>
              <a:pathLst>
                <a:path w="2272111" h="2272111">
                  <a:moveTo>
                    <a:pt x="0" y="0"/>
                  </a:moveTo>
                  <a:lnTo>
                    <a:pt x="2272111" y="0"/>
                  </a:lnTo>
                  <a:lnTo>
                    <a:pt x="2272111" y="2272111"/>
                  </a:lnTo>
                  <a:lnTo>
                    <a:pt x="0" y="22721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64" name="Freeform 64"/>
          <p:cNvSpPr/>
          <p:nvPr/>
        </p:nvSpPr>
        <p:spPr>
          <a:xfrm>
            <a:off x="1027242" y="8785017"/>
            <a:ext cx="5447858" cy="946565"/>
          </a:xfrm>
          <a:custGeom>
            <a:avLst/>
            <a:gdLst/>
            <a:ahLst/>
            <a:cxnLst/>
            <a:rect l="l" t="t" r="r" b="b"/>
            <a:pathLst>
              <a:path w="5447858" h="946565">
                <a:moveTo>
                  <a:pt x="0" y="0"/>
                </a:moveTo>
                <a:lnTo>
                  <a:pt x="5447859" y="0"/>
                </a:lnTo>
                <a:lnTo>
                  <a:pt x="5447859" y="946566"/>
                </a:lnTo>
                <a:lnTo>
                  <a:pt x="0" y="94656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9999"/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5" name="Freeform 65"/>
          <p:cNvSpPr/>
          <p:nvPr/>
        </p:nvSpPr>
        <p:spPr>
          <a:xfrm>
            <a:off x="12112021" y="8785017"/>
            <a:ext cx="5447858" cy="946565"/>
          </a:xfrm>
          <a:custGeom>
            <a:avLst/>
            <a:gdLst/>
            <a:ahLst/>
            <a:cxnLst/>
            <a:rect l="l" t="t" r="r" b="b"/>
            <a:pathLst>
              <a:path w="5447858" h="946565">
                <a:moveTo>
                  <a:pt x="0" y="0"/>
                </a:moveTo>
                <a:lnTo>
                  <a:pt x="5447859" y="0"/>
                </a:lnTo>
                <a:lnTo>
                  <a:pt x="5447859" y="946566"/>
                </a:lnTo>
                <a:lnTo>
                  <a:pt x="0" y="94656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9999"/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6" name="Freeform 66"/>
          <p:cNvSpPr/>
          <p:nvPr/>
        </p:nvSpPr>
        <p:spPr>
          <a:xfrm>
            <a:off x="6569632" y="8785017"/>
            <a:ext cx="5447858" cy="946565"/>
          </a:xfrm>
          <a:custGeom>
            <a:avLst/>
            <a:gdLst/>
            <a:ahLst/>
            <a:cxnLst/>
            <a:rect l="l" t="t" r="r" b="b"/>
            <a:pathLst>
              <a:path w="5447858" h="946565">
                <a:moveTo>
                  <a:pt x="0" y="0"/>
                </a:moveTo>
                <a:lnTo>
                  <a:pt x="5447858" y="0"/>
                </a:lnTo>
                <a:lnTo>
                  <a:pt x="5447858" y="946566"/>
                </a:lnTo>
                <a:lnTo>
                  <a:pt x="0" y="94656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9999"/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7" name="TextBox 67"/>
          <p:cNvSpPr txBox="1"/>
          <p:nvPr/>
        </p:nvSpPr>
        <p:spPr>
          <a:xfrm>
            <a:off x="1028700" y="914400"/>
            <a:ext cx="9151534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840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1F1C37"/>
                </a:solidFill>
                <a:latin typeface="Oswald" pitchFamily="2" charset="0"/>
              </a:rPr>
              <a:t>Yaygın</a:t>
            </a:r>
            <a:r>
              <a:rPr lang="tr-TR" sz="8000" b="1" dirty="0">
                <a:solidFill>
                  <a:srgbClr val="1F1C37"/>
                </a:solidFill>
                <a:latin typeface="Oswald" pitchFamily="2" charset="0"/>
              </a:rPr>
              <a:t> Etki</a:t>
            </a:r>
            <a:endParaRPr lang="en-US" sz="8000" b="1" dirty="0">
              <a:solidFill>
                <a:srgbClr val="1F1C37"/>
              </a:solidFill>
              <a:latin typeface="Oswald" pitchFamily="2" charset="0"/>
            </a:endParaRPr>
          </a:p>
        </p:txBody>
      </p:sp>
      <p:pic>
        <p:nvPicPr>
          <p:cNvPr id="68" name="Resim 67">
            <a:extLst>
              <a:ext uri="{FF2B5EF4-FFF2-40B4-BE49-F238E27FC236}">
                <a16:creationId xmlns:a16="http://schemas.microsoft.com/office/drawing/2014/main" id="{61B7D76B-587D-661D-392E-E3B0CACC5F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4671" y="200075"/>
            <a:ext cx="1689971" cy="1352449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1028700" y="2100000"/>
            <a:ext cx="16000000" cy="600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15000"/>
              </a:lnSpc>
            </a:pPr>
            <a:r>
              <a:rPr sz="2400" b="0">
                <a:solidFill>
                  <a:srgbClr val="4A5568"/>
                </a:solidFill>
                <a:latin typeface="Oswald"/>
              </a:rPr>
              <a:t>Yerelden ulusala uzanan dijital yayılım modeli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028700" y="3000000"/>
            <a:ext cx="16500000" cy="5500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40000"/>
              </a:lnSpc>
            </a:pPr>
            <a:r>
              <a:rPr sz="2000" b="0">
                <a:solidFill>
                  <a:srgbClr val="1F1C37"/>
                </a:solidFill>
                <a:latin typeface="Oswald"/>
              </a:rPr>
              <a:t>•  Proje yerel ölçekte bir okul, kulüp veya gençlik grubuyla başlayıp bölgesel ve ulusal ölçekte dijital kampanyaya dönüşebilir.</a:t>
            </a:r>
          </a:p>
          <a:p>
            <a:pPr algn="l">
              <a:lnSpc>
                <a:spcPct val="140000"/>
              </a:lnSpc>
            </a:pPr>
            <a:r>
              <a:rPr sz="2000" b="0">
                <a:solidFill>
                  <a:srgbClr val="1F1C37"/>
                </a:solidFill>
                <a:latin typeface="Oswald"/>
              </a:rPr>
              <a:t/>
            </a:r>
          </a:p>
          <a:p>
            <a:pPr algn="l">
              <a:lnSpc>
                <a:spcPct val="140000"/>
              </a:lnSpc>
            </a:pPr>
            <a:r>
              <a:rPr sz="2000" b="0">
                <a:solidFill>
                  <a:srgbClr val="1F1C37"/>
                </a:solidFill>
                <a:latin typeface="Oswald"/>
              </a:rPr>
              <a:t>•  Sosyal medya üzerinden gençlerin katılım göstermesi ve içerikleri çoğaltması; modelin geniş kitlelere ulaşmasını kolaylaştırır.</a:t>
            </a:r>
          </a:p>
          <a:p>
            <a:pPr algn="l">
              <a:lnSpc>
                <a:spcPct val="140000"/>
              </a:lnSpc>
            </a:pPr>
            <a:r>
              <a:rPr sz="2000" b="0">
                <a:solidFill>
                  <a:srgbClr val="1F1C37"/>
                </a:solidFill>
                <a:latin typeface="Oswald"/>
              </a:rPr>
              <a:t/>
            </a:r>
          </a:p>
          <a:p>
            <a:pPr algn="l">
              <a:lnSpc>
                <a:spcPct val="140000"/>
              </a:lnSpc>
            </a:pPr>
            <a:r>
              <a:rPr sz="2000" b="0">
                <a:solidFill>
                  <a:srgbClr val="1F1C37"/>
                </a:solidFill>
                <a:latin typeface="Oswald"/>
              </a:rPr>
              <a:t>•  Öğretmen ve aileler için hazırlanan materyaller, projeye kurumsal ve toplumsal yaygınlık kazandırır.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027242" y="8870000"/>
            <a:ext cx="5447858" cy="800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15000"/>
              </a:lnSpc>
            </a:pPr>
            <a:r>
              <a:rPr sz="2000" b="1">
                <a:solidFill>
                  <a:srgbClr val="FFFFFF"/>
                </a:solidFill>
                <a:latin typeface="Oswald"/>
              </a:rPr>
              <a:t>YEREL  ·  Okul / Kulüp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569632" y="8870000"/>
            <a:ext cx="5447858" cy="800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15000"/>
              </a:lnSpc>
            </a:pPr>
            <a:r>
              <a:rPr sz="2000" b="1">
                <a:solidFill>
                  <a:srgbClr val="FFFFFF"/>
                </a:solidFill>
                <a:latin typeface="Oswald"/>
              </a:rPr>
              <a:t>BÖLGESEL  ·  STK / Belediye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2112021" y="8870000"/>
            <a:ext cx="5447858" cy="800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15000"/>
              </a:lnSpc>
            </a:pPr>
            <a:r>
              <a:rPr sz="2000" b="1">
                <a:solidFill>
                  <a:srgbClr val="FFFFFF"/>
                </a:solidFill>
                <a:latin typeface="Oswald"/>
              </a:rPr>
              <a:t>ULUSAL  ·  Dijital kampanya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72096" y="6831840"/>
            <a:ext cx="19675722" cy="3469368"/>
            <a:chOff x="0" y="0"/>
            <a:chExt cx="26234296" cy="4625825"/>
          </a:xfrm>
        </p:grpSpPr>
        <p:grpSp>
          <p:nvGrpSpPr>
            <p:cNvPr id="3" name="Group 3"/>
            <p:cNvGrpSpPr/>
            <p:nvPr/>
          </p:nvGrpSpPr>
          <p:grpSpPr>
            <a:xfrm rot="-5400000">
              <a:off x="20644030" y="2324956"/>
              <a:ext cx="2284600" cy="2266758"/>
              <a:chOff x="0" y="0"/>
              <a:chExt cx="812800" cy="806452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12800" cy="80645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06452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06452"/>
                    </a:lnTo>
                    <a:lnTo>
                      <a:pt x="0" y="806452"/>
                    </a:lnTo>
                    <a:close/>
                  </a:path>
                </a:pathLst>
              </a:custGeom>
              <a:solidFill>
                <a:srgbClr val="909DDD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812800" cy="83502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 rot="-5400000">
              <a:off x="-8921" y="2324956"/>
              <a:ext cx="2284600" cy="2266758"/>
              <a:chOff x="0" y="0"/>
              <a:chExt cx="812800" cy="806452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0645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06452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06452"/>
                    </a:lnTo>
                    <a:lnTo>
                      <a:pt x="0" y="806452"/>
                    </a:lnTo>
                    <a:close/>
                  </a:path>
                </a:pathLst>
              </a:custGeom>
              <a:solidFill>
                <a:srgbClr val="E6E9F0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812800" cy="83502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 rot="-5400000">
              <a:off x="16065908" y="31434"/>
              <a:ext cx="2284600" cy="2284600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09DDD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 rot="-5400000">
              <a:off x="20643632" y="40753"/>
              <a:ext cx="2284600" cy="2265963"/>
              <a:chOff x="0" y="0"/>
              <a:chExt cx="812800" cy="806169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0616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06169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06169"/>
                    </a:lnTo>
                    <a:lnTo>
                      <a:pt x="0" y="806169"/>
                    </a:lnTo>
                    <a:close/>
                  </a:path>
                </a:pathLst>
              </a:custGeom>
              <a:solidFill>
                <a:srgbClr val="6379EF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28575"/>
                <a:ext cx="812800" cy="8347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 rot="-5400000">
              <a:off x="-9319" y="40753"/>
              <a:ext cx="2284600" cy="2265963"/>
              <a:chOff x="0" y="0"/>
              <a:chExt cx="812800" cy="806169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0616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06169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06169"/>
                    </a:lnTo>
                    <a:lnTo>
                      <a:pt x="0" y="806169"/>
                    </a:lnTo>
                    <a:close/>
                  </a:path>
                </a:pathLst>
              </a:custGeom>
              <a:solidFill>
                <a:srgbClr val="6379EF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28575"/>
                <a:ext cx="812800" cy="8347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8" name="Freeform 18"/>
            <p:cNvSpPr/>
            <p:nvPr/>
          </p:nvSpPr>
          <p:spPr>
            <a:xfrm rot="-5400000">
              <a:off x="18362998" y="43924"/>
              <a:ext cx="2272111" cy="2272111"/>
            </a:xfrm>
            <a:custGeom>
              <a:avLst/>
              <a:gdLst/>
              <a:ahLst/>
              <a:cxnLst/>
              <a:rect l="l" t="t" r="r" b="b"/>
              <a:pathLst>
                <a:path w="2272111" h="2272111">
                  <a:moveTo>
                    <a:pt x="0" y="0"/>
                  </a:moveTo>
                  <a:lnTo>
                    <a:pt x="2272111" y="0"/>
                  </a:lnTo>
                  <a:lnTo>
                    <a:pt x="2272111" y="2272111"/>
                  </a:lnTo>
                  <a:lnTo>
                    <a:pt x="0" y="22721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grpSp>
          <p:nvGrpSpPr>
            <p:cNvPr id="19" name="Group 19"/>
            <p:cNvGrpSpPr/>
            <p:nvPr/>
          </p:nvGrpSpPr>
          <p:grpSpPr>
            <a:xfrm>
              <a:off x="18368350" y="2316035"/>
              <a:ext cx="2284600" cy="2284600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lnTo>
                      <a:pt x="812800" y="812800"/>
                    </a:lnTo>
                    <a:lnTo>
                      <a:pt x="0" y="8128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E6E9F0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127000" y="348796"/>
                <a:ext cx="558800" cy="4059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 rot="-5400000">
              <a:off x="16048066" y="2328524"/>
              <a:ext cx="2284600" cy="2284600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379EF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25" name="Freeform 25"/>
            <p:cNvSpPr/>
            <p:nvPr/>
          </p:nvSpPr>
          <p:spPr>
            <a:xfrm rot="-5400000">
              <a:off x="23434305" y="1800643"/>
              <a:ext cx="2284600" cy="3315383"/>
            </a:xfrm>
            <a:custGeom>
              <a:avLst/>
              <a:gdLst/>
              <a:ahLst/>
              <a:cxnLst/>
              <a:rect l="l" t="t" r="r" b="b"/>
              <a:pathLst>
                <a:path w="2284600" h="3315383">
                  <a:moveTo>
                    <a:pt x="0" y="0"/>
                  </a:moveTo>
                  <a:lnTo>
                    <a:pt x="2284600" y="0"/>
                  </a:lnTo>
                  <a:lnTo>
                    <a:pt x="2284600" y="3315383"/>
                  </a:lnTo>
                  <a:lnTo>
                    <a:pt x="0" y="33153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grpSp>
          <p:nvGrpSpPr>
            <p:cNvPr id="26" name="Group 26"/>
            <p:cNvGrpSpPr/>
            <p:nvPr/>
          </p:nvGrpSpPr>
          <p:grpSpPr>
            <a:xfrm rot="5400000">
              <a:off x="9205177" y="2334874"/>
              <a:ext cx="2297300" cy="2284600"/>
              <a:chOff x="0" y="0"/>
              <a:chExt cx="817318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817318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7318" h="812800">
                    <a:moveTo>
                      <a:pt x="0" y="0"/>
                    </a:moveTo>
                    <a:lnTo>
                      <a:pt x="817318" y="0"/>
                    </a:lnTo>
                    <a:lnTo>
                      <a:pt x="817318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09DDD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28575"/>
                <a:ext cx="817318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 rot="5400000">
              <a:off x="4633803" y="2344193"/>
              <a:ext cx="2284600" cy="2265963"/>
              <a:chOff x="0" y="0"/>
              <a:chExt cx="812800" cy="806169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12800" cy="80616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06169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06169"/>
                    </a:lnTo>
                    <a:lnTo>
                      <a:pt x="0" y="806169"/>
                    </a:lnTo>
                    <a:close/>
                  </a:path>
                </a:pathLst>
              </a:custGeom>
              <a:solidFill>
                <a:srgbClr val="6379EF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0" y="-28575"/>
                <a:ext cx="812800" cy="8347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 rot="5400000">
              <a:off x="11491354" y="24979"/>
              <a:ext cx="2284600" cy="2284600"/>
              <a:chOff x="0" y="0"/>
              <a:chExt cx="812800" cy="8128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C4D4D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 rot="5400000">
              <a:off x="11491354" y="2322279"/>
              <a:ext cx="2284600" cy="2284600"/>
              <a:chOff x="0" y="0"/>
              <a:chExt cx="812800" cy="8128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6379E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8" name="Group 38"/>
            <p:cNvGrpSpPr/>
            <p:nvPr/>
          </p:nvGrpSpPr>
          <p:grpSpPr>
            <a:xfrm rot="5400000">
              <a:off x="13763465" y="2322279"/>
              <a:ext cx="2284600" cy="2284600"/>
              <a:chOff x="0" y="0"/>
              <a:chExt cx="812800" cy="81280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E6E9F0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41" name="Group 41"/>
            <p:cNvGrpSpPr/>
            <p:nvPr/>
          </p:nvGrpSpPr>
          <p:grpSpPr>
            <a:xfrm rot="5400000">
              <a:off x="2292158" y="0"/>
              <a:ext cx="2284600" cy="2284600"/>
              <a:chOff x="0" y="0"/>
              <a:chExt cx="812800" cy="812800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E6E9F0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44" name="Group 44"/>
            <p:cNvGrpSpPr/>
            <p:nvPr/>
          </p:nvGrpSpPr>
          <p:grpSpPr>
            <a:xfrm rot="5400000">
              <a:off x="13775955" y="24979"/>
              <a:ext cx="2284600" cy="2284600"/>
              <a:chOff x="0" y="0"/>
              <a:chExt cx="812800" cy="812800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6379EF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7" name="Freeform 47"/>
            <p:cNvSpPr/>
            <p:nvPr/>
          </p:nvSpPr>
          <p:spPr>
            <a:xfrm rot="5400000">
              <a:off x="6926927" y="2309579"/>
              <a:ext cx="2272111" cy="2272111"/>
            </a:xfrm>
            <a:custGeom>
              <a:avLst/>
              <a:gdLst/>
              <a:ahLst/>
              <a:cxnLst/>
              <a:rect l="l" t="t" r="r" b="b"/>
              <a:pathLst>
                <a:path w="2272111" h="2272111">
                  <a:moveTo>
                    <a:pt x="0" y="0"/>
                  </a:moveTo>
                  <a:lnTo>
                    <a:pt x="2272111" y="0"/>
                  </a:lnTo>
                  <a:lnTo>
                    <a:pt x="2272111" y="2272111"/>
                  </a:lnTo>
                  <a:lnTo>
                    <a:pt x="0" y="22721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grpSp>
          <p:nvGrpSpPr>
            <p:cNvPr id="48" name="Group 48"/>
            <p:cNvGrpSpPr/>
            <p:nvPr/>
          </p:nvGrpSpPr>
          <p:grpSpPr>
            <a:xfrm rot="-10800000">
              <a:off x="6909085" y="24979"/>
              <a:ext cx="2284600" cy="2284600"/>
              <a:chOff x="0" y="0"/>
              <a:chExt cx="812800" cy="812800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lnTo>
                      <a:pt x="812800" y="812800"/>
                    </a:lnTo>
                    <a:lnTo>
                      <a:pt x="0" y="8128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F1C37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127000" y="348796"/>
                <a:ext cx="558800" cy="4059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51" name="Group 51"/>
            <p:cNvGrpSpPr/>
            <p:nvPr/>
          </p:nvGrpSpPr>
          <p:grpSpPr>
            <a:xfrm rot="-5400000">
              <a:off x="22895709" y="24979"/>
              <a:ext cx="2284600" cy="2284600"/>
              <a:chOff x="0" y="0"/>
              <a:chExt cx="812800" cy="812800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lnTo>
                      <a:pt x="812800" y="812800"/>
                    </a:lnTo>
                    <a:lnTo>
                      <a:pt x="0" y="8128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909DDD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3" name="TextBox 53"/>
              <p:cNvSpPr txBox="1"/>
              <p:nvPr/>
            </p:nvSpPr>
            <p:spPr>
              <a:xfrm>
                <a:off x="127000" y="348796"/>
                <a:ext cx="558800" cy="4059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54" name="Group 54"/>
            <p:cNvGrpSpPr/>
            <p:nvPr/>
          </p:nvGrpSpPr>
          <p:grpSpPr>
            <a:xfrm rot="5400000">
              <a:off x="9229370" y="12490"/>
              <a:ext cx="2284600" cy="2284600"/>
              <a:chOff x="0" y="0"/>
              <a:chExt cx="812800" cy="812800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379EF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6" name="TextBox 56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57" name="Group 57"/>
            <p:cNvGrpSpPr/>
            <p:nvPr/>
          </p:nvGrpSpPr>
          <p:grpSpPr>
            <a:xfrm rot="5400000">
              <a:off x="2291760" y="2296692"/>
              <a:ext cx="2284600" cy="2285396"/>
              <a:chOff x="0" y="0"/>
              <a:chExt cx="812800" cy="813083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812800" cy="81308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3083">
                    <a:moveTo>
                      <a:pt x="406400" y="0"/>
                    </a:moveTo>
                    <a:cubicBezTo>
                      <a:pt x="181951" y="0"/>
                      <a:pt x="0" y="182015"/>
                      <a:pt x="0" y="406542"/>
                    </a:cubicBezTo>
                    <a:cubicBezTo>
                      <a:pt x="0" y="631068"/>
                      <a:pt x="181951" y="813083"/>
                      <a:pt x="406400" y="813083"/>
                    </a:cubicBezTo>
                    <a:cubicBezTo>
                      <a:pt x="630849" y="813083"/>
                      <a:pt x="812800" y="631068"/>
                      <a:pt x="812800" y="406542"/>
                    </a:cubicBezTo>
                    <a:cubicBezTo>
                      <a:pt x="812800" y="182015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4D4D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9" name="TextBox 59"/>
              <p:cNvSpPr txBox="1"/>
              <p:nvPr/>
            </p:nvSpPr>
            <p:spPr>
              <a:xfrm>
                <a:off x="76200" y="47652"/>
                <a:ext cx="660400" cy="68920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60" name="Group 60"/>
            <p:cNvGrpSpPr/>
            <p:nvPr/>
          </p:nvGrpSpPr>
          <p:grpSpPr>
            <a:xfrm rot="-10800000">
              <a:off x="4627558" y="25190"/>
              <a:ext cx="2297090" cy="2297090"/>
              <a:chOff x="0" y="0"/>
              <a:chExt cx="817243" cy="817243"/>
            </a:xfrm>
          </p:grpSpPr>
          <p:sp>
            <p:nvSpPr>
              <p:cNvPr id="61" name="Freeform 61"/>
              <p:cNvSpPr/>
              <p:nvPr/>
            </p:nvSpPr>
            <p:spPr>
              <a:xfrm>
                <a:off x="0" y="0"/>
                <a:ext cx="817243" cy="817243"/>
              </a:xfrm>
              <a:custGeom>
                <a:avLst/>
                <a:gdLst/>
                <a:ahLst/>
                <a:cxnLst/>
                <a:rect l="l" t="t" r="r" b="b"/>
                <a:pathLst>
                  <a:path w="817243" h="817243">
                    <a:moveTo>
                      <a:pt x="408622" y="0"/>
                    </a:moveTo>
                    <a:lnTo>
                      <a:pt x="817243" y="817243"/>
                    </a:lnTo>
                    <a:lnTo>
                      <a:pt x="0" y="817243"/>
                    </a:lnTo>
                    <a:lnTo>
                      <a:pt x="408622" y="0"/>
                    </a:lnTo>
                    <a:close/>
                  </a:path>
                </a:pathLst>
              </a:custGeom>
              <a:solidFill>
                <a:srgbClr val="6379EF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2" name="TextBox 62"/>
              <p:cNvSpPr txBox="1"/>
              <p:nvPr/>
            </p:nvSpPr>
            <p:spPr>
              <a:xfrm>
                <a:off x="127694" y="350859"/>
                <a:ext cx="561855" cy="4080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63" name="Freeform 63"/>
            <p:cNvSpPr/>
            <p:nvPr/>
          </p:nvSpPr>
          <p:spPr>
            <a:xfrm rot="5400000">
              <a:off x="13775955" y="24979"/>
              <a:ext cx="2272111" cy="2272111"/>
            </a:xfrm>
            <a:custGeom>
              <a:avLst/>
              <a:gdLst/>
              <a:ahLst/>
              <a:cxnLst/>
              <a:rect l="l" t="t" r="r" b="b"/>
              <a:pathLst>
                <a:path w="2272111" h="2272111">
                  <a:moveTo>
                    <a:pt x="0" y="0"/>
                  </a:moveTo>
                  <a:lnTo>
                    <a:pt x="2272111" y="0"/>
                  </a:lnTo>
                  <a:lnTo>
                    <a:pt x="2272111" y="2272111"/>
                  </a:lnTo>
                  <a:lnTo>
                    <a:pt x="0" y="22721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64" name="Freeform 64"/>
          <p:cNvSpPr/>
          <p:nvPr/>
        </p:nvSpPr>
        <p:spPr>
          <a:xfrm>
            <a:off x="1027242" y="8785017"/>
            <a:ext cx="5447858" cy="946565"/>
          </a:xfrm>
          <a:custGeom>
            <a:avLst/>
            <a:gdLst/>
            <a:ahLst/>
            <a:cxnLst/>
            <a:rect l="l" t="t" r="r" b="b"/>
            <a:pathLst>
              <a:path w="5447858" h="946565">
                <a:moveTo>
                  <a:pt x="0" y="0"/>
                </a:moveTo>
                <a:lnTo>
                  <a:pt x="5447859" y="0"/>
                </a:lnTo>
                <a:lnTo>
                  <a:pt x="5447859" y="946566"/>
                </a:lnTo>
                <a:lnTo>
                  <a:pt x="0" y="94656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9999"/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5" name="Freeform 65"/>
          <p:cNvSpPr/>
          <p:nvPr/>
        </p:nvSpPr>
        <p:spPr>
          <a:xfrm>
            <a:off x="12112021" y="8785017"/>
            <a:ext cx="5447858" cy="946565"/>
          </a:xfrm>
          <a:custGeom>
            <a:avLst/>
            <a:gdLst/>
            <a:ahLst/>
            <a:cxnLst/>
            <a:rect l="l" t="t" r="r" b="b"/>
            <a:pathLst>
              <a:path w="5447858" h="946565">
                <a:moveTo>
                  <a:pt x="0" y="0"/>
                </a:moveTo>
                <a:lnTo>
                  <a:pt x="5447859" y="0"/>
                </a:lnTo>
                <a:lnTo>
                  <a:pt x="5447859" y="946566"/>
                </a:lnTo>
                <a:lnTo>
                  <a:pt x="0" y="94656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9999"/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6" name="Freeform 66"/>
          <p:cNvSpPr/>
          <p:nvPr/>
        </p:nvSpPr>
        <p:spPr>
          <a:xfrm>
            <a:off x="6569632" y="8785017"/>
            <a:ext cx="5447858" cy="946565"/>
          </a:xfrm>
          <a:custGeom>
            <a:avLst/>
            <a:gdLst/>
            <a:ahLst/>
            <a:cxnLst/>
            <a:rect l="l" t="t" r="r" b="b"/>
            <a:pathLst>
              <a:path w="5447858" h="946565">
                <a:moveTo>
                  <a:pt x="0" y="0"/>
                </a:moveTo>
                <a:lnTo>
                  <a:pt x="5447858" y="0"/>
                </a:lnTo>
                <a:lnTo>
                  <a:pt x="5447858" y="946566"/>
                </a:lnTo>
                <a:lnTo>
                  <a:pt x="0" y="94656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9999"/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67" name="Group 67"/>
          <p:cNvGrpSpPr/>
          <p:nvPr/>
        </p:nvGrpSpPr>
        <p:grpSpPr>
          <a:xfrm>
            <a:off x="1028700" y="3973466"/>
            <a:ext cx="5446401" cy="5284834"/>
            <a:chOff x="0" y="0"/>
            <a:chExt cx="1434443" cy="139189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1434443" cy="1391890"/>
            </a:xfrm>
            <a:custGeom>
              <a:avLst/>
              <a:gdLst/>
              <a:ahLst/>
              <a:cxnLst/>
              <a:rect l="l" t="t" r="r" b="b"/>
              <a:pathLst>
                <a:path w="1434443" h="1391890">
                  <a:moveTo>
                    <a:pt x="0" y="0"/>
                  </a:moveTo>
                  <a:lnTo>
                    <a:pt x="1434443" y="0"/>
                  </a:lnTo>
                  <a:lnTo>
                    <a:pt x="1434443" y="1391890"/>
                  </a:lnTo>
                  <a:lnTo>
                    <a:pt x="0" y="1391890"/>
                  </a:lnTo>
                  <a:close/>
                </a:path>
              </a:pathLst>
            </a:custGeom>
            <a:solidFill>
              <a:srgbClr val="FFFFFF">
                <a:alpha val="94902"/>
              </a:srgbClr>
            </a:solidFill>
            <a:ln w="9525" cap="sq">
              <a:solidFill>
                <a:srgbClr val="1F1C37">
                  <a:alpha val="94902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9" name="TextBox 69"/>
            <p:cNvSpPr txBox="1"/>
            <p:nvPr/>
          </p:nvSpPr>
          <p:spPr>
            <a:xfrm>
              <a:off x="0" y="-28575"/>
              <a:ext cx="1434443" cy="1420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8700" y="2247864"/>
            <a:ext cx="5446401" cy="675630"/>
            <a:chOff x="0" y="0"/>
            <a:chExt cx="1434443" cy="177944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1434443" cy="177944"/>
            </a:xfrm>
            <a:custGeom>
              <a:avLst/>
              <a:gdLst/>
              <a:ahLst/>
              <a:cxnLst/>
              <a:rect l="l" t="t" r="r" b="b"/>
              <a:pathLst>
                <a:path w="1434443" h="177944">
                  <a:moveTo>
                    <a:pt x="0" y="0"/>
                  </a:moveTo>
                  <a:lnTo>
                    <a:pt x="1434443" y="0"/>
                  </a:lnTo>
                  <a:lnTo>
                    <a:pt x="1434443" y="177944"/>
                  </a:lnTo>
                  <a:lnTo>
                    <a:pt x="0" y="177944"/>
                  </a:lnTo>
                  <a:close/>
                </a:path>
              </a:pathLst>
            </a:custGeom>
            <a:solidFill>
              <a:srgbClr val="FFFFFF">
                <a:alpha val="94902"/>
              </a:srgbClr>
            </a:solidFill>
            <a:ln w="9525" cap="sq">
              <a:solidFill>
                <a:srgbClr val="1F1C37">
                  <a:alpha val="94902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2" name="TextBox 72"/>
            <p:cNvSpPr txBox="1"/>
            <p:nvPr/>
          </p:nvSpPr>
          <p:spPr>
            <a:xfrm>
              <a:off x="0" y="-28575"/>
              <a:ext cx="1434443" cy="2065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8700" y="3110665"/>
            <a:ext cx="5446401" cy="675630"/>
            <a:chOff x="0" y="0"/>
            <a:chExt cx="1434443" cy="177944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1434443" cy="177944"/>
            </a:xfrm>
            <a:custGeom>
              <a:avLst/>
              <a:gdLst/>
              <a:ahLst/>
              <a:cxnLst/>
              <a:rect l="l" t="t" r="r" b="b"/>
              <a:pathLst>
                <a:path w="1434443" h="177944">
                  <a:moveTo>
                    <a:pt x="0" y="0"/>
                  </a:moveTo>
                  <a:lnTo>
                    <a:pt x="1434443" y="0"/>
                  </a:lnTo>
                  <a:lnTo>
                    <a:pt x="1434443" y="177944"/>
                  </a:lnTo>
                  <a:lnTo>
                    <a:pt x="0" y="177944"/>
                  </a:lnTo>
                  <a:close/>
                </a:path>
              </a:pathLst>
            </a:custGeom>
            <a:solidFill>
              <a:srgbClr val="FFFFFF">
                <a:alpha val="94902"/>
              </a:srgbClr>
            </a:solidFill>
            <a:ln w="9525" cap="sq">
              <a:solidFill>
                <a:srgbClr val="1F1C37">
                  <a:alpha val="94902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5" name="TextBox 75"/>
            <p:cNvSpPr txBox="1"/>
            <p:nvPr/>
          </p:nvSpPr>
          <p:spPr>
            <a:xfrm>
              <a:off x="0" y="-28575"/>
              <a:ext cx="1434443" cy="2065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6569632" y="3110665"/>
            <a:ext cx="5446401" cy="675630"/>
            <a:chOff x="0" y="0"/>
            <a:chExt cx="1434443" cy="177944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1434443" cy="177944"/>
            </a:xfrm>
            <a:custGeom>
              <a:avLst/>
              <a:gdLst/>
              <a:ahLst/>
              <a:cxnLst/>
              <a:rect l="l" t="t" r="r" b="b"/>
              <a:pathLst>
                <a:path w="1434443" h="177944">
                  <a:moveTo>
                    <a:pt x="0" y="0"/>
                  </a:moveTo>
                  <a:lnTo>
                    <a:pt x="1434443" y="0"/>
                  </a:lnTo>
                  <a:lnTo>
                    <a:pt x="1434443" y="177944"/>
                  </a:lnTo>
                  <a:lnTo>
                    <a:pt x="0" y="177944"/>
                  </a:lnTo>
                  <a:close/>
                </a:path>
              </a:pathLst>
            </a:custGeom>
            <a:solidFill>
              <a:srgbClr val="FFFFFF">
                <a:alpha val="94902"/>
              </a:srgbClr>
            </a:solidFill>
            <a:ln w="9525" cap="sq">
              <a:solidFill>
                <a:srgbClr val="1F1C37">
                  <a:alpha val="94902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8" name="TextBox 78"/>
            <p:cNvSpPr txBox="1"/>
            <p:nvPr/>
          </p:nvSpPr>
          <p:spPr>
            <a:xfrm>
              <a:off x="0" y="-28575"/>
              <a:ext cx="1434443" cy="2065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2131273" y="3110665"/>
            <a:ext cx="5446401" cy="675630"/>
            <a:chOff x="0" y="0"/>
            <a:chExt cx="1434443" cy="177944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1434443" cy="177944"/>
            </a:xfrm>
            <a:custGeom>
              <a:avLst/>
              <a:gdLst/>
              <a:ahLst/>
              <a:cxnLst/>
              <a:rect l="l" t="t" r="r" b="b"/>
              <a:pathLst>
                <a:path w="1434443" h="177944">
                  <a:moveTo>
                    <a:pt x="0" y="0"/>
                  </a:moveTo>
                  <a:lnTo>
                    <a:pt x="1434443" y="0"/>
                  </a:lnTo>
                  <a:lnTo>
                    <a:pt x="1434443" y="177944"/>
                  </a:lnTo>
                  <a:lnTo>
                    <a:pt x="0" y="177944"/>
                  </a:lnTo>
                  <a:close/>
                </a:path>
              </a:pathLst>
            </a:custGeom>
            <a:solidFill>
              <a:srgbClr val="FFFFFF">
                <a:alpha val="94902"/>
              </a:srgbClr>
            </a:solidFill>
            <a:ln w="9525" cap="sq">
              <a:solidFill>
                <a:srgbClr val="1F1C37">
                  <a:alpha val="94902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1" name="TextBox 81"/>
            <p:cNvSpPr txBox="1"/>
            <p:nvPr/>
          </p:nvSpPr>
          <p:spPr>
            <a:xfrm>
              <a:off x="0" y="-28575"/>
              <a:ext cx="1434443" cy="2065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6571818" y="2247864"/>
            <a:ext cx="5446401" cy="675630"/>
            <a:chOff x="0" y="0"/>
            <a:chExt cx="1434443" cy="177944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1434443" cy="177944"/>
            </a:xfrm>
            <a:custGeom>
              <a:avLst/>
              <a:gdLst/>
              <a:ahLst/>
              <a:cxnLst/>
              <a:rect l="l" t="t" r="r" b="b"/>
              <a:pathLst>
                <a:path w="1434443" h="177944">
                  <a:moveTo>
                    <a:pt x="0" y="0"/>
                  </a:moveTo>
                  <a:lnTo>
                    <a:pt x="1434443" y="0"/>
                  </a:lnTo>
                  <a:lnTo>
                    <a:pt x="1434443" y="177944"/>
                  </a:lnTo>
                  <a:lnTo>
                    <a:pt x="0" y="177944"/>
                  </a:lnTo>
                  <a:close/>
                </a:path>
              </a:pathLst>
            </a:custGeom>
            <a:solidFill>
              <a:srgbClr val="FFFFFF">
                <a:alpha val="94902"/>
              </a:srgbClr>
            </a:solidFill>
            <a:ln w="9525" cap="sq">
              <a:solidFill>
                <a:srgbClr val="1F1C37">
                  <a:alpha val="94902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4" name="TextBox 84"/>
            <p:cNvSpPr txBox="1"/>
            <p:nvPr/>
          </p:nvSpPr>
          <p:spPr>
            <a:xfrm>
              <a:off x="0" y="-28575"/>
              <a:ext cx="1434443" cy="2065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2112021" y="2247864"/>
            <a:ext cx="5446401" cy="675630"/>
            <a:chOff x="0" y="0"/>
            <a:chExt cx="1434443" cy="177944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1434443" cy="177944"/>
            </a:xfrm>
            <a:custGeom>
              <a:avLst/>
              <a:gdLst/>
              <a:ahLst/>
              <a:cxnLst/>
              <a:rect l="l" t="t" r="r" b="b"/>
              <a:pathLst>
                <a:path w="1434443" h="177944">
                  <a:moveTo>
                    <a:pt x="0" y="0"/>
                  </a:moveTo>
                  <a:lnTo>
                    <a:pt x="1434443" y="0"/>
                  </a:lnTo>
                  <a:lnTo>
                    <a:pt x="1434443" y="177944"/>
                  </a:lnTo>
                  <a:lnTo>
                    <a:pt x="0" y="177944"/>
                  </a:lnTo>
                  <a:close/>
                </a:path>
              </a:pathLst>
            </a:custGeom>
            <a:solidFill>
              <a:srgbClr val="FFFFFF">
                <a:alpha val="94902"/>
              </a:srgbClr>
            </a:solidFill>
            <a:ln w="9525" cap="sq">
              <a:solidFill>
                <a:srgbClr val="1F1C37">
                  <a:alpha val="94902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7" name="TextBox 87"/>
            <p:cNvSpPr txBox="1"/>
            <p:nvPr/>
          </p:nvSpPr>
          <p:spPr>
            <a:xfrm>
              <a:off x="0" y="-28575"/>
              <a:ext cx="1434443" cy="2065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2113479" y="3973466"/>
            <a:ext cx="5446401" cy="5284834"/>
            <a:chOff x="0" y="0"/>
            <a:chExt cx="1434443" cy="139189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1434443" cy="1391890"/>
            </a:xfrm>
            <a:custGeom>
              <a:avLst/>
              <a:gdLst/>
              <a:ahLst/>
              <a:cxnLst/>
              <a:rect l="l" t="t" r="r" b="b"/>
              <a:pathLst>
                <a:path w="1434443" h="1391890">
                  <a:moveTo>
                    <a:pt x="0" y="0"/>
                  </a:moveTo>
                  <a:lnTo>
                    <a:pt x="1434443" y="0"/>
                  </a:lnTo>
                  <a:lnTo>
                    <a:pt x="1434443" y="1391890"/>
                  </a:lnTo>
                  <a:lnTo>
                    <a:pt x="0" y="1391890"/>
                  </a:lnTo>
                  <a:close/>
                </a:path>
              </a:pathLst>
            </a:custGeom>
            <a:solidFill>
              <a:srgbClr val="FFFFFF">
                <a:alpha val="94902"/>
              </a:srgbClr>
            </a:solidFill>
            <a:ln w="9525" cap="sq">
              <a:solidFill>
                <a:srgbClr val="1F1C37">
                  <a:alpha val="94902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0" name="TextBox 90"/>
            <p:cNvSpPr txBox="1"/>
            <p:nvPr/>
          </p:nvSpPr>
          <p:spPr>
            <a:xfrm>
              <a:off x="0" y="-28575"/>
              <a:ext cx="1434443" cy="1420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1" name="Group 91"/>
          <p:cNvGrpSpPr/>
          <p:nvPr/>
        </p:nvGrpSpPr>
        <p:grpSpPr>
          <a:xfrm>
            <a:off x="6571090" y="3973466"/>
            <a:ext cx="5446401" cy="5284834"/>
            <a:chOff x="0" y="0"/>
            <a:chExt cx="1434443" cy="1391890"/>
          </a:xfrm>
        </p:grpSpPr>
        <p:sp>
          <p:nvSpPr>
            <p:cNvPr id="92" name="Freeform 92"/>
            <p:cNvSpPr/>
            <p:nvPr/>
          </p:nvSpPr>
          <p:spPr>
            <a:xfrm>
              <a:off x="0" y="0"/>
              <a:ext cx="1434443" cy="1391890"/>
            </a:xfrm>
            <a:custGeom>
              <a:avLst/>
              <a:gdLst/>
              <a:ahLst/>
              <a:cxnLst/>
              <a:rect l="l" t="t" r="r" b="b"/>
              <a:pathLst>
                <a:path w="1434443" h="1391890">
                  <a:moveTo>
                    <a:pt x="0" y="0"/>
                  </a:moveTo>
                  <a:lnTo>
                    <a:pt x="1434443" y="0"/>
                  </a:lnTo>
                  <a:lnTo>
                    <a:pt x="1434443" y="1391890"/>
                  </a:lnTo>
                  <a:lnTo>
                    <a:pt x="0" y="1391890"/>
                  </a:lnTo>
                  <a:close/>
                </a:path>
              </a:pathLst>
            </a:custGeom>
            <a:solidFill>
              <a:srgbClr val="FFFFFF">
                <a:alpha val="94902"/>
              </a:srgbClr>
            </a:solidFill>
            <a:ln w="9525" cap="sq">
              <a:solidFill>
                <a:srgbClr val="1F1C37">
                  <a:alpha val="94902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3" name="TextBox 93"/>
            <p:cNvSpPr txBox="1"/>
            <p:nvPr/>
          </p:nvSpPr>
          <p:spPr>
            <a:xfrm>
              <a:off x="0" y="-28575"/>
              <a:ext cx="1434443" cy="1420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4" name="TextBox 94"/>
          <p:cNvSpPr txBox="1"/>
          <p:nvPr/>
        </p:nvSpPr>
        <p:spPr>
          <a:xfrm>
            <a:off x="1028700" y="914400"/>
            <a:ext cx="9151534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840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1F1C37"/>
                </a:solidFill>
                <a:latin typeface="Oswald" pitchFamily="2" charset="0"/>
              </a:rPr>
              <a:t>Beklenen</a:t>
            </a:r>
            <a:r>
              <a:rPr lang="tr-TR" sz="8000" b="1" dirty="0">
                <a:solidFill>
                  <a:srgbClr val="1F1C37"/>
                </a:solidFill>
                <a:latin typeface="Oswald" pitchFamily="2" charset="0"/>
              </a:rPr>
              <a:t> Sonuçlar</a:t>
            </a:r>
            <a:endParaRPr lang="en-US" sz="8000" b="1" dirty="0">
              <a:solidFill>
                <a:srgbClr val="1F1C37"/>
              </a:solidFill>
              <a:latin typeface="Oswald" pitchFamily="2" charset="0"/>
            </a:endParaRPr>
          </a:p>
        </p:txBody>
      </p:sp>
      <p:pic>
        <p:nvPicPr>
          <p:cNvPr id="97" name="Resim 96">
            <a:extLst>
              <a:ext uri="{FF2B5EF4-FFF2-40B4-BE49-F238E27FC236}">
                <a16:creationId xmlns:a16="http://schemas.microsoft.com/office/drawing/2014/main" id="{48E06026-ABB4-EB10-CC67-DE5B76000BB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4671" y="200075"/>
            <a:ext cx="1689971" cy="1352449"/>
          </a:xfrm>
          <a:prstGeom prst="rect">
            <a:avLst/>
          </a:prstGeom>
        </p:spPr>
      </p:pic>
      <p:sp>
        <p:nvSpPr>
          <p:cNvPr id="98" name="TextBox 97"/>
          <p:cNvSpPr txBox="1"/>
          <p:nvPr/>
        </p:nvSpPr>
        <p:spPr>
          <a:xfrm>
            <a:off x="1028700" y="2100000"/>
            <a:ext cx="16500000" cy="600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15000"/>
              </a:lnSpc>
            </a:pPr>
            <a:r>
              <a:rPr sz="2400" b="0">
                <a:solidFill>
                  <a:srgbClr val="4A5568"/>
                </a:solidFill>
                <a:latin typeface="Oswald"/>
              </a:rPr>
              <a:t>Bilgi · Bilinç · Davranış: değer temelli sürdürülebilir yaşam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028700" y="2950000"/>
            <a:ext cx="5446401" cy="900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15000"/>
              </a:lnSpc>
            </a:pPr>
            <a:r>
              <a:rPr sz="3600" b="1">
                <a:solidFill>
                  <a:srgbClr val="E8B41B"/>
                </a:solidFill>
                <a:latin typeface="Oswald"/>
              </a:rPr>
              <a:t>🌱  BİLGİ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028700" y="3950000"/>
            <a:ext cx="5446401" cy="800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15000"/>
              </a:lnSpc>
            </a:pPr>
            <a:r>
              <a:rPr sz="1800" b="1">
                <a:solidFill>
                  <a:srgbClr val="2D6A4F"/>
                </a:solidFill>
                <a:latin typeface="Oswald"/>
              </a:rPr>
              <a:t>Hadis merkezli çevre okuryazarlığı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1278700" y="5000000"/>
            <a:ext cx="4946401" cy="4500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40000"/>
              </a:lnSpc>
            </a:pPr>
            <a:r>
              <a:rPr sz="1600" b="0">
                <a:solidFill>
                  <a:srgbClr val="1F1C37"/>
                </a:solidFill>
                <a:latin typeface="Oswald"/>
              </a:rPr>
              <a:t>•  40+ çevre hadisinin gençlere ulaştırılması</a:t>
            </a:r>
          </a:p>
          <a:p>
            <a:pPr algn="l">
              <a:lnSpc>
                <a:spcPct val="140000"/>
              </a:lnSpc>
            </a:pPr>
            <a:r>
              <a:rPr sz="1600" b="0">
                <a:solidFill>
                  <a:srgbClr val="1F1C37"/>
                </a:solidFill>
                <a:latin typeface="Oswald"/>
              </a:rPr>
              <a:t/>
            </a:r>
          </a:p>
          <a:p>
            <a:pPr algn="l">
              <a:lnSpc>
                <a:spcPct val="140000"/>
              </a:lnSpc>
            </a:pPr>
            <a:r>
              <a:rPr sz="1600" b="0">
                <a:solidFill>
                  <a:srgbClr val="1F1C37"/>
                </a:solidFill>
                <a:latin typeface="Oswald"/>
              </a:rPr>
              <a:t>•  BM sürdürülebilir kalkınma hedefleriyle hadislerin karşılaştırılması</a:t>
            </a:r>
          </a:p>
          <a:p>
            <a:pPr algn="l">
              <a:lnSpc>
                <a:spcPct val="140000"/>
              </a:lnSpc>
            </a:pPr>
            <a:r>
              <a:rPr sz="1600" b="0">
                <a:solidFill>
                  <a:srgbClr val="1F1C37"/>
                </a:solidFill>
                <a:latin typeface="Oswald"/>
              </a:rPr>
              <a:t/>
            </a:r>
          </a:p>
          <a:p>
            <a:pPr algn="l">
              <a:lnSpc>
                <a:spcPct val="140000"/>
              </a:lnSpc>
            </a:pPr>
            <a:r>
              <a:rPr sz="1600" b="0">
                <a:solidFill>
                  <a:srgbClr val="1F1C37"/>
                </a:solidFill>
                <a:latin typeface="Oswald"/>
              </a:rPr>
              <a:t>•  Sahih kaynaklara dayalı dijital içerik arşivi</a:t>
            </a:r>
          </a:p>
          <a:p>
            <a:pPr algn="l">
              <a:lnSpc>
                <a:spcPct val="140000"/>
              </a:lnSpc>
            </a:pPr>
            <a:r>
              <a:rPr sz="1600" b="0">
                <a:solidFill>
                  <a:srgbClr val="1F1C37"/>
                </a:solidFill>
                <a:latin typeface="Oswald"/>
              </a:rPr>
              <a:t/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571090" y="2950000"/>
            <a:ext cx="5446401" cy="900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15000"/>
              </a:lnSpc>
            </a:pPr>
            <a:r>
              <a:rPr sz="3600" b="1">
                <a:solidFill>
                  <a:srgbClr val="E8B41B"/>
                </a:solidFill>
                <a:latin typeface="Oswald"/>
              </a:rPr>
              <a:t>💧  BİLİNÇ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6571090" y="3950000"/>
            <a:ext cx="5446401" cy="800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15000"/>
              </a:lnSpc>
            </a:pPr>
            <a:r>
              <a:rPr sz="1800" b="1">
                <a:solidFill>
                  <a:srgbClr val="2D6A4F"/>
                </a:solidFill>
                <a:latin typeface="Oswald"/>
              </a:rPr>
              <a:t>Su ve gıda israfında farkındalık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6821090" y="5000000"/>
            <a:ext cx="4946401" cy="4500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40000"/>
              </a:lnSpc>
            </a:pPr>
            <a:r>
              <a:rPr sz="1600" b="0">
                <a:solidFill>
                  <a:srgbClr val="1F1C37"/>
                </a:solidFill>
                <a:latin typeface="Oswald"/>
              </a:rPr>
              <a:t>•  Gençlerde çevre farkındalığının artırılması</a:t>
            </a:r>
          </a:p>
          <a:p>
            <a:pPr algn="l">
              <a:lnSpc>
                <a:spcPct val="140000"/>
              </a:lnSpc>
            </a:pPr>
            <a:r>
              <a:rPr sz="1600" b="0">
                <a:solidFill>
                  <a:srgbClr val="1F1C37"/>
                </a:solidFill>
                <a:latin typeface="Oswald"/>
              </a:rPr>
              <a:t/>
            </a:r>
          </a:p>
          <a:p>
            <a:pPr algn="l">
              <a:lnSpc>
                <a:spcPct val="140000"/>
              </a:lnSpc>
            </a:pPr>
            <a:r>
              <a:rPr sz="1600" b="0">
                <a:solidFill>
                  <a:srgbClr val="1F1C37"/>
                </a:solidFill>
                <a:latin typeface="Oswald"/>
              </a:rPr>
              <a:t>•  Su, enerji ve gıda israfında toplumsal bilinç</a:t>
            </a:r>
          </a:p>
          <a:p>
            <a:pPr algn="l">
              <a:lnSpc>
                <a:spcPct val="140000"/>
              </a:lnSpc>
            </a:pPr>
            <a:r>
              <a:rPr sz="1600" b="0">
                <a:solidFill>
                  <a:srgbClr val="1F1C37"/>
                </a:solidFill>
                <a:latin typeface="Oswald"/>
              </a:rPr>
              <a:t/>
            </a:r>
          </a:p>
          <a:p>
            <a:pPr algn="l">
              <a:lnSpc>
                <a:spcPct val="140000"/>
              </a:lnSpc>
            </a:pPr>
            <a:r>
              <a:rPr sz="1600" b="0">
                <a:solidFill>
                  <a:srgbClr val="1F1C37"/>
                </a:solidFill>
                <a:latin typeface="Oswald"/>
              </a:rPr>
              <a:t>•  Hadis merkezli çevre ahlakının görünür kılınması</a:t>
            </a:r>
          </a:p>
          <a:p>
            <a:pPr algn="l">
              <a:lnSpc>
                <a:spcPct val="140000"/>
              </a:lnSpc>
            </a:pPr>
            <a:r>
              <a:rPr sz="1600" b="0">
                <a:solidFill>
                  <a:srgbClr val="1F1C37"/>
                </a:solidFill>
                <a:latin typeface="Oswald"/>
              </a:rPr>
              <a:t/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2113479" y="2950000"/>
            <a:ext cx="5446401" cy="900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15000"/>
              </a:lnSpc>
            </a:pPr>
            <a:r>
              <a:rPr sz="3600" b="1">
                <a:solidFill>
                  <a:srgbClr val="E8B41B"/>
                </a:solidFill>
                <a:latin typeface="Oswald"/>
              </a:rPr>
              <a:t>🤝  DAVRANIŞ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12113479" y="3950000"/>
            <a:ext cx="5446401" cy="800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15000"/>
              </a:lnSpc>
            </a:pPr>
            <a:r>
              <a:rPr sz="1800" b="1">
                <a:solidFill>
                  <a:srgbClr val="2D6A4F"/>
                </a:solidFill>
                <a:latin typeface="Oswald"/>
              </a:rPr>
              <a:t>Sürdürülebilir yaşam alışkanlıkları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2363479" y="5000000"/>
            <a:ext cx="4946401" cy="4500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40000"/>
              </a:lnSpc>
            </a:pPr>
            <a:r>
              <a:rPr sz="1600" b="0">
                <a:solidFill>
                  <a:srgbClr val="1F1C37"/>
                </a:solidFill>
                <a:latin typeface="Oswald"/>
              </a:rPr>
              <a:t>•  Sürdürülebilir alışkanlıkların yaygınlaşması</a:t>
            </a:r>
          </a:p>
          <a:p>
            <a:pPr algn="l">
              <a:lnSpc>
                <a:spcPct val="140000"/>
              </a:lnSpc>
            </a:pPr>
            <a:r>
              <a:rPr sz="1600" b="0">
                <a:solidFill>
                  <a:srgbClr val="1F1C37"/>
                </a:solidFill>
                <a:latin typeface="Oswald"/>
              </a:rPr>
              <a:t/>
            </a:r>
          </a:p>
          <a:p>
            <a:pPr algn="l">
              <a:lnSpc>
                <a:spcPct val="140000"/>
              </a:lnSpc>
            </a:pPr>
            <a:r>
              <a:rPr sz="1600" b="0">
                <a:solidFill>
                  <a:srgbClr val="1F1C37"/>
                </a:solidFill>
                <a:latin typeface="Oswald"/>
              </a:rPr>
              <a:t>•  Değer temelli toplumsal bilinç oluşumu</a:t>
            </a:r>
          </a:p>
          <a:p>
            <a:pPr algn="l">
              <a:lnSpc>
                <a:spcPct val="140000"/>
              </a:lnSpc>
            </a:pPr>
            <a:r>
              <a:rPr sz="1600" b="0">
                <a:solidFill>
                  <a:srgbClr val="1F1C37"/>
                </a:solidFill>
                <a:latin typeface="Oswald"/>
              </a:rPr>
              <a:t/>
            </a:r>
          </a:p>
          <a:p>
            <a:pPr algn="l">
              <a:lnSpc>
                <a:spcPct val="140000"/>
              </a:lnSpc>
            </a:pPr>
            <a:r>
              <a:rPr sz="1600" b="0">
                <a:solidFill>
                  <a:srgbClr val="1F1C37"/>
                </a:solidFill>
                <a:latin typeface="Oswald"/>
              </a:rPr>
              <a:t>•  Çevre dostu yaşam biçimiyle birebir uyum</a:t>
            </a:r>
          </a:p>
          <a:p>
            <a:pPr algn="l">
              <a:lnSpc>
                <a:spcPct val="140000"/>
              </a:lnSpc>
            </a:pPr>
            <a:r>
              <a:rPr sz="1600" b="0">
                <a:solidFill>
                  <a:srgbClr val="1F1C37"/>
                </a:solidFill>
                <a:latin typeface="Oswald"/>
              </a:rPr>
              <a:t/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